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theme/theme4.xml" ContentType="application/vnd.openxmlformats-officedocument.theme+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2" r:id="rId1"/>
    <p:sldMasterId id="2147484124" r:id="rId2"/>
    <p:sldMasterId id="2147483686" r:id="rId3"/>
  </p:sldMasterIdLst>
  <p:notesMasterIdLst>
    <p:notesMasterId r:id="rId20"/>
  </p:notesMasterIdLst>
  <p:sldIdLst>
    <p:sldId id="466" r:id="rId4"/>
    <p:sldId id="423" r:id="rId5"/>
    <p:sldId id="424" r:id="rId6"/>
    <p:sldId id="427" r:id="rId7"/>
    <p:sldId id="450" r:id="rId8"/>
    <p:sldId id="455" r:id="rId9"/>
    <p:sldId id="418" r:id="rId10"/>
    <p:sldId id="425" r:id="rId11"/>
    <p:sldId id="465" r:id="rId12"/>
    <p:sldId id="438" r:id="rId13"/>
    <p:sldId id="459" r:id="rId14"/>
    <p:sldId id="440" r:id="rId15"/>
    <p:sldId id="442" r:id="rId16"/>
    <p:sldId id="419" r:id="rId17"/>
    <p:sldId id="464" r:id="rId18"/>
    <p:sldId id="461" r:id="rId19"/>
  </p:sldIdLst>
  <p:sldSz cx="9144000" cy="5715000" type="screen16x10"/>
  <p:notesSz cx="6858000" cy="9144000"/>
  <p:defaultTextStyle>
    <a:defPPr>
      <a:defRPr lang="zh-CN"/>
    </a:defPPr>
    <a:lvl1pPr algn="l" rtl="0" fontAlgn="base">
      <a:spcBef>
        <a:spcPct val="0"/>
      </a:spcBef>
      <a:spcAft>
        <a:spcPct val="0"/>
      </a:spcAft>
      <a:defRPr sz="1600" kern="1200">
        <a:solidFill>
          <a:schemeClr val="tx1"/>
        </a:solidFill>
        <a:latin typeface="Arial" pitchFamily="34" charset="0"/>
        <a:ea typeface="宋体" pitchFamily="2" charset="-122"/>
        <a:cs typeface="+mn-cs"/>
      </a:defRPr>
    </a:lvl1pPr>
    <a:lvl2pPr marL="360363" indent="96838" algn="l" rtl="0" fontAlgn="base">
      <a:spcBef>
        <a:spcPct val="0"/>
      </a:spcBef>
      <a:spcAft>
        <a:spcPct val="0"/>
      </a:spcAft>
      <a:defRPr sz="1600" kern="1200">
        <a:solidFill>
          <a:schemeClr val="tx1"/>
        </a:solidFill>
        <a:latin typeface="Arial" pitchFamily="34" charset="0"/>
        <a:ea typeface="宋体" pitchFamily="2" charset="-122"/>
        <a:cs typeface="+mn-cs"/>
      </a:defRPr>
    </a:lvl2pPr>
    <a:lvl3pPr marL="722313" indent="192088" algn="l" rtl="0" fontAlgn="base">
      <a:spcBef>
        <a:spcPct val="0"/>
      </a:spcBef>
      <a:spcAft>
        <a:spcPct val="0"/>
      </a:spcAft>
      <a:defRPr sz="1600" kern="1200">
        <a:solidFill>
          <a:schemeClr val="tx1"/>
        </a:solidFill>
        <a:latin typeface="Arial" pitchFamily="34" charset="0"/>
        <a:ea typeface="宋体" pitchFamily="2" charset="-122"/>
        <a:cs typeface="+mn-cs"/>
      </a:defRPr>
    </a:lvl3pPr>
    <a:lvl4pPr marL="1082675" indent="1588" algn="l" rtl="0" fontAlgn="base">
      <a:spcBef>
        <a:spcPct val="0"/>
      </a:spcBef>
      <a:spcAft>
        <a:spcPct val="0"/>
      </a:spcAft>
      <a:defRPr sz="1600" kern="1200">
        <a:solidFill>
          <a:schemeClr val="tx1"/>
        </a:solidFill>
        <a:latin typeface="Arial" pitchFamily="34" charset="0"/>
        <a:ea typeface="宋体" pitchFamily="2" charset="-122"/>
        <a:cs typeface="+mn-cs"/>
      </a:defRPr>
    </a:lvl4pPr>
    <a:lvl5pPr marL="1444625" indent="1588" algn="l" rtl="0" fontAlgn="base">
      <a:spcBef>
        <a:spcPct val="0"/>
      </a:spcBef>
      <a:spcAft>
        <a:spcPct val="0"/>
      </a:spcAft>
      <a:defRPr sz="1600" kern="1200">
        <a:solidFill>
          <a:schemeClr val="tx1"/>
        </a:solidFill>
        <a:latin typeface="Arial" pitchFamily="34" charset="0"/>
        <a:ea typeface="宋体" pitchFamily="2" charset="-122"/>
        <a:cs typeface="+mn-cs"/>
      </a:defRPr>
    </a:lvl5pPr>
    <a:lvl6pPr marL="2286000" algn="l" defTabSz="914400" rtl="0" eaLnBrk="1" latinLnBrk="0" hangingPunct="1">
      <a:defRPr sz="1600" kern="1200">
        <a:solidFill>
          <a:schemeClr val="tx1"/>
        </a:solidFill>
        <a:latin typeface="Arial" pitchFamily="34" charset="0"/>
        <a:ea typeface="宋体" pitchFamily="2" charset="-122"/>
        <a:cs typeface="+mn-cs"/>
      </a:defRPr>
    </a:lvl6pPr>
    <a:lvl7pPr marL="2743200" algn="l" defTabSz="914400" rtl="0" eaLnBrk="1" latinLnBrk="0" hangingPunct="1">
      <a:defRPr sz="1600" kern="1200">
        <a:solidFill>
          <a:schemeClr val="tx1"/>
        </a:solidFill>
        <a:latin typeface="Arial" pitchFamily="34" charset="0"/>
        <a:ea typeface="宋体" pitchFamily="2" charset="-122"/>
        <a:cs typeface="+mn-cs"/>
      </a:defRPr>
    </a:lvl7pPr>
    <a:lvl8pPr marL="3200400" algn="l" defTabSz="914400" rtl="0" eaLnBrk="1" latinLnBrk="0" hangingPunct="1">
      <a:defRPr sz="1600" kern="1200">
        <a:solidFill>
          <a:schemeClr val="tx1"/>
        </a:solidFill>
        <a:latin typeface="Arial" pitchFamily="34" charset="0"/>
        <a:ea typeface="宋体" pitchFamily="2" charset="-122"/>
        <a:cs typeface="+mn-cs"/>
      </a:defRPr>
    </a:lvl8pPr>
    <a:lvl9pPr marL="3657600" algn="l" defTabSz="914400" rtl="0" eaLnBrk="1" latinLnBrk="0" hangingPunct="1">
      <a:defRPr sz="1600"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96F"/>
    <a:srgbClr val="33E3FB"/>
    <a:srgbClr val="A6A6A6"/>
    <a:srgbClr val="4EAFB6"/>
    <a:srgbClr val="000066"/>
    <a:srgbClr val="CC0066"/>
    <a:srgbClr val="604FDF"/>
    <a:srgbClr val="00CCFF"/>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812" autoAdjust="0"/>
    <p:restoredTop sz="88312" autoAdjust="0"/>
  </p:normalViewPr>
  <p:slideViewPr>
    <p:cSldViewPr>
      <p:cViewPr>
        <p:scale>
          <a:sx n="80" d="100"/>
          <a:sy n="80" d="100"/>
        </p:scale>
        <p:origin x="-1308" y="-20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3A8CA9-AE51-49E4-A181-727E1957B6E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01AD14F0-D978-47C9-8B43-B8B4C0F7A211}">
      <dgm:prSet phldrT="[文本]"/>
      <dgm:spPr/>
      <dgm:t>
        <a:bodyPr/>
        <a:lstStyle/>
        <a:p>
          <a:r>
            <a:rPr lang="zh-CN" altLang="en-US" b="1" dirty="0" smtClean="0">
              <a:solidFill>
                <a:srgbClr val="0070C0"/>
              </a:solidFill>
              <a:latin typeface="微软雅黑" pitchFamily="34" charset="-122"/>
              <a:ea typeface="微软雅黑" pitchFamily="34" charset="-122"/>
            </a:rPr>
            <a:t>一、促进创新创业人才的培养</a:t>
          </a:r>
          <a:endParaRPr lang="zh-CN" altLang="en-US" dirty="0"/>
        </a:p>
      </dgm:t>
    </dgm:pt>
    <dgm:pt modelId="{B0F80268-43DA-46F1-9EFB-E768AB5736FD}" type="parTrans" cxnId="{2142F8E2-6D3E-4647-A31D-07EDC79E14C1}">
      <dgm:prSet/>
      <dgm:spPr/>
      <dgm:t>
        <a:bodyPr/>
        <a:lstStyle/>
        <a:p>
          <a:endParaRPr lang="zh-CN" altLang="en-US"/>
        </a:p>
      </dgm:t>
    </dgm:pt>
    <dgm:pt modelId="{6016E2B3-11AC-403B-B3DF-B8DF5C29072F}" type="sibTrans" cxnId="{2142F8E2-6D3E-4647-A31D-07EDC79E14C1}">
      <dgm:prSet/>
      <dgm:spPr/>
      <dgm:t>
        <a:bodyPr/>
        <a:lstStyle/>
        <a:p>
          <a:endParaRPr lang="zh-CN" altLang="en-US"/>
        </a:p>
      </dgm:t>
    </dgm:pt>
    <dgm:pt modelId="{E2A23678-3B41-45C9-B3A8-78D0F4340976}">
      <dgm:prSet phldrT="[文本]"/>
      <dgm:spPr/>
      <dgm:t>
        <a:bodyPr/>
        <a:lstStyle/>
        <a:p>
          <a:r>
            <a:rPr lang="zh-CN" altLang="en-US" b="1" dirty="0" smtClean="0">
              <a:solidFill>
                <a:srgbClr val="0070C0"/>
              </a:solidFill>
              <a:latin typeface="微软雅黑" pitchFamily="34" charset="-122"/>
              <a:ea typeface="微软雅黑" pitchFamily="34" charset="-122"/>
            </a:rPr>
            <a:t>二、推动高校科研成果的转化</a:t>
          </a:r>
          <a:endParaRPr lang="zh-CN" altLang="en-US" dirty="0"/>
        </a:p>
      </dgm:t>
    </dgm:pt>
    <dgm:pt modelId="{65A9106F-D933-4745-B39B-9B8D6C0BE525}" type="parTrans" cxnId="{FFE75D57-5556-42C3-B7B3-BF6029A47485}">
      <dgm:prSet/>
      <dgm:spPr/>
      <dgm:t>
        <a:bodyPr/>
        <a:lstStyle/>
        <a:p>
          <a:endParaRPr lang="zh-CN" altLang="en-US"/>
        </a:p>
      </dgm:t>
    </dgm:pt>
    <dgm:pt modelId="{9EA384E7-CA94-4F6B-A37E-3811F1499C21}" type="sibTrans" cxnId="{FFE75D57-5556-42C3-B7B3-BF6029A47485}">
      <dgm:prSet/>
      <dgm:spPr/>
      <dgm:t>
        <a:bodyPr/>
        <a:lstStyle/>
        <a:p>
          <a:endParaRPr lang="zh-CN" altLang="en-US"/>
        </a:p>
      </dgm:t>
    </dgm:pt>
    <dgm:pt modelId="{EF0F71D8-2DBD-4834-A16F-7B945F53DD21}">
      <dgm:prSet phldrT="[文本]"/>
      <dgm:spPr/>
      <dgm:t>
        <a:bodyPr/>
        <a:lstStyle/>
        <a:p>
          <a:r>
            <a:rPr lang="zh-CN" altLang="en-US" b="1" dirty="0" smtClean="0">
              <a:solidFill>
                <a:srgbClr val="0070C0"/>
              </a:solidFill>
              <a:latin typeface="微软雅黑" pitchFamily="34" charset="-122"/>
              <a:ea typeface="微软雅黑" pitchFamily="34" charset="-122"/>
            </a:rPr>
            <a:t>三、创新高校人才培养模式</a:t>
          </a:r>
          <a:endParaRPr lang="zh-CN" altLang="en-US" dirty="0"/>
        </a:p>
      </dgm:t>
    </dgm:pt>
    <dgm:pt modelId="{BB659C0D-5267-4B4B-8ACD-52B939F75C80}" type="parTrans" cxnId="{A7DD40C2-6EC6-4F4B-9F18-5EAFB313289E}">
      <dgm:prSet/>
      <dgm:spPr/>
      <dgm:t>
        <a:bodyPr/>
        <a:lstStyle/>
        <a:p>
          <a:endParaRPr lang="zh-CN" altLang="en-US"/>
        </a:p>
      </dgm:t>
    </dgm:pt>
    <dgm:pt modelId="{E7807746-573D-4128-A1A2-90235BFB995A}" type="sibTrans" cxnId="{A7DD40C2-6EC6-4F4B-9F18-5EAFB313289E}">
      <dgm:prSet/>
      <dgm:spPr/>
      <dgm:t>
        <a:bodyPr/>
        <a:lstStyle/>
        <a:p>
          <a:endParaRPr lang="zh-CN" altLang="en-US"/>
        </a:p>
      </dgm:t>
    </dgm:pt>
    <dgm:pt modelId="{891E4E27-C457-4167-B2DF-81729B149857}" type="pres">
      <dgm:prSet presAssocID="{1B3A8CA9-AE51-49E4-A181-727E1957B6E3}" presName="linear" presStyleCnt="0">
        <dgm:presLayoutVars>
          <dgm:dir/>
          <dgm:animLvl val="lvl"/>
          <dgm:resizeHandles val="exact"/>
        </dgm:presLayoutVars>
      </dgm:prSet>
      <dgm:spPr/>
      <dgm:t>
        <a:bodyPr/>
        <a:lstStyle/>
        <a:p>
          <a:endParaRPr lang="zh-CN" altLang="en-US"/>
        </a:p>
      </dgm:t>
    </dgm:pt>
    <dgm:pt modelId="{B7492665-316E-42CC-A8BC-DD821938FA5B}" type="pres">
      <dgm:prSet presAssocID="{01AD14F0-D978-47C9-8B43-B8B4C0F7A211}" presName="parentLin" presStyleCnt="0"/>
      <dgm:spPr/>
    </dgm:pt>
    <dgm:pt modelId="{108407C2-8B84-47B4-ABB5-B6322DC256C9}" type="pres">
      <dgm:prSet presAssocID="{01AD14F0-D978-47C9-8B43-B8B4C0F7A211}" presName="parentLeftMargin" presStyleLbl="node1" presStyleIdx="0" presStyleCnt="3"/>
      <dgm:spPr/>
      <dgm:t>
        <a:bodyPr/>
        <a:lstStyle/>
        <a:p>
          <a:endParaRPr lang="zh-CN" altLang="en-US"/>
        </a:p>
      </dgm:t>
    </dgm:pt>
    <dgm:pt modelId="{B234DE92-F4BF-4BD8-9855-7D0EE130CFD3}" type="pres">
      <dgm:prSet presAssocID="{01AD14F0-D978-47C9-8B43-B8B4C0F7A211}" presName="parentText" presStyleLbl="node1" presStyleIdx="0" presStyleCnt="3">
        <dgm:presLayoutVars>
          <dgm:chMax val="0"/>
          <dgm:bulletEnabled val="1"/>
        </dgm:presLayoutVars>
      </dgm:prSet>
      <dgm:spPr/>
      <dgm:t>
        <a:bodyPr/>
        <a:lstStyle/>
        <a:p>
          <a:endParaRPr lang="zh-CN" altLang="en-US"/>
        </a:p>
      </dgm:t>
    </dgm:pt>
    <dgm:pt modelId="{05D3E3FF-6605-45A6-BF68-589FFE7E1F47}" type="pres">
      <dgm:prSet presAssocID="{01AD14F0-D978-47C9-8B43-B8B4C0F7A211}" presName="negativeSpace" presStyleCnt="0"/>
      <dgm:spPr/>
    </dgm:pt>
    <dgm:pt modelId="{F53ABC85-D4DE-479A-885C-55B2CD0D4C18}" type="pres">
      <dgm:prSet presAssocID="{01AD14F0-D978-47C9-8B43-B8B4C0F7A211}" presName="childText" presStyleLbl="conFgAcc1" presStyleIdx="0" presStyleCnt="3">
        <dgm:presLayoutVars>
          <dgm:bulletEnabled val="1"/>
        </dgm:presLayoutVars>
      </dgm:prSet>
      <dgm:spPr/>
    </dgm:pt>
    <dgm:pt modelId="{ABA3C647-CB3D-4236-8603-C19C0935F182}" type="pres">
      <dgm:prSet presAssocID="{6016E2B3-11AC-403B-B3DF-B8DF5C29072F}" presName="spaceBetweenRectangles" presStyleCnt="0"/>
      <dgm:spPr/>
    </dgm:pt>
    <dgm:pt modelId="{473D6300-92A1-4C74-9340-DF16F434E788}" type="pres">
      <dgm:prSet presAssocID="{E2A23678-3B41-45C9-B3A8-78D0F4340976}" presName="parentLin" presStyleCnt="0"/>
      <dgm:spPr/>
    </dgm:pt>
    <dgm:pt modelId="{CB65B542-DDF8-4AC2-8D74-087BE199EA35}" type="pres">
      <dgm:prSet presAssocID="{E2A23678-3B41-45C9-B3A8-78D0F4340976}" presName="parentLeftMargin" presStyleLbl="node1" presStyleIdx="0" presStyleCnt="3"/>
      <dgm:spPr/>
      <dgm:t>
        <a:bodyPr/>
        <a:lstStyle/>
        <a:p>
          <a:endParaRPr lang="zh-CN" altLang="en-US"/>
        </a:p>
      </dgm:t>
    </dgm:pt>
    <dgm:pt modelId="{0BAADC00-3AB3-4E14-A9A6-0150DC84FCF1}" type="pres">
      <dgm:prSet presAssocID="{E2A23678-3B41-45C9-B3A8-78D0F4340976}" presName="parentText" presStyleLbl="node1" presStyleIdx="1" presStyleCnt="3">
        <dgm:presLayoutVars>
          <dgm:chMax val="0"/>
          <dgm:bulletEnabled val="1"/>
        </dgm:presLayoutVars>
      </dgm:prSet>
      <dgm:spPr/>
      <dgm:t>
        <a:bodyPr/>
        <a:lstStyle/>
        <a:p>
          <a:endParaRPr lang="zh-CN" altLang="en-US"/>
        </a:p>
      </dgm:t>
    </dgm:pt>
    <dgm:pt modelId="{DCAD0ABE-E0BD-4408-9B8B-4D655E38DE6C}" type="pres">
      <dgm:prSet presAssocID="{E2A23678-3B41-45C9-B3A8-78D0F4340976}" presName="negativeSpace" presStyleCnt="0"/>
      <dgm:spPr/>
    </dgm:pt>
    <dgm:pt modelId="{EFA0076C-67C6-4E04-B86A-CB5CD1D5832E}" type="pres">
      <dgm:prSet presAssocID="{E2A23678-3B41-45C9-B3A8-78D0F4340976}" presName="childText" presStyleLbl="conFgAcc1" presStyleIdx="1" presStyleCnt="3">
        <dgm:presLayoutVars>
          <dgm:bulletEnabled val="1"/>
        </dgm:presLayoutVars>
      </dgm:prSet>
      <dgm:spPr/>
    </dgm:pt>
    <dgm:pt modelId="{DA4F26B6-93D6-443B-AE71-38E8734836D2}" type="pres">
      <dgm:prSet presAssocID="{9EA384E7-CA94-4F6B-A37E-3811F1499C21}" presName="spaceBetweenRectangles" presStyleCnt="0"/>
      <dgm:spPr/>
    </dgm:pt>
    <dgm:pt modelId="{3FBE4CA5-4E03-4607-BE73-2A5F74298527}" type="pres">
      <dgm:prSet presAssocID="{EF0F71D8-2DBD-4834-A16F-7B945F53DD21}" presName="parentLin" presStyleCnt="0"/>
      <dgm:spPr/>
    </dgm:pt>
    <dgm:pt modelId="{4C8D5E58-F2DA-4708-9339-1E143CA5DC4A}" type="pres">
      <dgm:prSet presAssocID="{EF0F71D8-2DBD-4834-A16F-7B945F53DD21}" presName="parentLeftMargin" presStyleLbl="node1" presStyleIdx="1" presStyleCnt="3"/>
      <dgm:spPr/>
      <dgm:t>
        <a:bodyPr/>
        <a:lstStyle/>
        <a:p>
          <a:endParaRPr lang="zh-CN" altLang="en-US"/>
        </a:p>
      </dgm:t>
    </dgm:pt>
    <dgm:pt modelId="{0B02437F-B786-42CA-AEAD-26542D679C4A}" type="pres">
      <dgm:prSet presAssocID="{EF0F71D8-2DBD-4834-A16F-7B945F53DD21}" presName="parentText" presStyleLbl="node1" presStyleIdx="2" presStyleCnt="3">
        <dgm:presLayoutVars>
          <dgm:chMax val="0"/>
          <dgm:bulletEnabled val="1"/>
        </dgm:presLayoutVars>
      </dgm:prSet>
      <dgm:spPr/>
      <dgm:t>
        <a:bodyPr/>
        <a:lstStyle/>
        <a:p>
          <a:endParaRPr lang="zh-CN" altLang="en-US"/>
        </a:p>
      </dgm:t>
    </dgm:pt>
    <dgm:pt modelId="{1A6E1333-83EA-44AD-8084-A5CF1A4E848C}" type="pres">
      <dgm:prSet presAssocID="{EF0F71D8-2DBD-4834-A16F-7B945F53DD21}" presName="negativeSpace" presStyleCnt="0"/>
      <dgm:spPr/>
    </dgm:pt>
    <dgm:pt modelId="{CFA222AB-5060-4169-9FC6-EA23CC2F7A75}" type="pres">
      <dgm:prSet presAssocID="{EF0F71D8-2DBD-4834-A16F-7B945F53DD21}" presName="childText" presStyleLbl="conFgAcc1" presStyleIdx="2" presStyleCnt="3">
        <dgm:presLayoutVars>
          <dgm:bulletEnabled val="1"/>
        </dgm:presLayoutVars>
      </dgm:prSet>
      <dgm:spPr/>
    </dgm:pt>
  </dgm:ptLst>
  <dgm:cxnLst>
    <dgm:cxn modelId="{81AB121F-5054-4441-9DAE-53B33C0F68A8}" type="presOf" srcId="{E2A23678-3B41-45C9-B3A8-78D0F4340976}" destId="{0BAADC00-3AB3-4E14-A9A6-0150DC84FCF1}" srcOrd="1" destOrd="0" presId="urn:microsoft.com/office/officeart/2005/8/layout/list1"/>
    <dgm:cxn modelId="{DD36CBE7-3225-4740-8045-1CDE0886C3C6}" type="presOf" srcId="{1B3A8CA9-AE51-49E4-A181-727E1957B6E3}" destId="{891E4E27-C457-4167-B2DF-81729B149857}" srcOrd="0" destOrd="0" presId="urn:microsoft.com/office/officeart/2005/8/layout/list1"/>
    <dgm:cxn modelId="{AF309C6C-E3BE-4E6C-A8CF-54142186F494}" type="presOf" srcId="{01AD14F0-D978-47C9-8B43-B8B4C0F7A211}" destId="{B234DE92-F4BF-4BD8-9855-7D0EE130CFD3}" srcOrd="1" destOrd="0" presId="urn:microsoft.com/office/officeart/2005/8/layout/list1"/>
    <dgm:cxn modelId="{A7DD40C2-6EC6-4F4B-9F18-5EAFB313289E}" srcId="{1B3A8CA9-AE51-49E4-A181-727E1957B6E3}" destId="{EF0F71D8-2DBD-4834-A16F-7B945F53DD21}" srcOrd="2" destOrd="0" parTransId="{BB659C0D-5267-4B4B-8ACD-52B939F75C80}" sibTransId="{E7807746-573D-4128-A1A2-90235BFB995A}"/>
    <dgm:cxn modelId="{39C5737A-54CA-4931-9BA3-F10469ED6552}" type="presOf" srcId="{EF0F71D8-2DBD-4834-A16F-7B945F53DD21}" destId="{4C8D5E58-F2DA-4708-9339-1E143CA5DC4A}" srcOrd="0" destOrd="0" presId="urn:microsoft.com/office/officeart/2005/8/layout/list1"/>
    <dgm:cxn modelId="{3786B8D7-AA1D-409E-A8D8-7A4C244867AD}" type="presOf" srcId="{EF0F71D8-2DBD-4834-A16F-7B945F53DD21}" destId="{0B02437F-B786-42CA-AEAD-26542D679C4A}" srcOrd="1" destOrd="0" presId="urn:microsoft.com/office/officeart/2005/8/layout/list1"/>
    <dgm:cxn modelId="{94824CFA-A107-4B06-97A3-25D0D1489773}" type="presOf" srcId="{01AD14F0-D978-47C9-8B43-B8B4C0F7A211}" destId="{108407C2-8B84-47B4-ABB5-B6322DC256C9}" srcOrd="0" destOrd="0" presId="urn:microsoft.com/office/officeart/2005/8/layout/list1"/>
    <dgm:cxn modelId="{27415649-0B7A-4522-A7A8-AD89C3377E3E}" type="presOf" srcId="{E2A23678-3B41-45C9-B3A8-78D0F4340976}" destId="{CB65B542-DDF8-4AC2-8D74-087BE199EA35}" srcOrd="0" destOrd="0" presId="urn:microsoft.com/office/officeart/2005/8/layout/list1"/>
    <dgm:cxn modelId="{FFE75D57-5556-42C3-B7B3-BF6029A47485}" srcId="{1B3A8CA9-AE51-49E4-A181-727E1957B6E3}" destId="{E2A23678-3B41-45C9-B3A8-78D0F4340976}" srcOrd="1" destOrd="0" parTransId="{65A9106F-D933-4745-B39B-9B8D6C0BE525}" sibTransId="{9EA384E7-CA94-4F6B-A37E-3811F1499C21}"/>
    <dgm:cxn modelId="{2142F8E2-6D3E-4647-A31D-07EDC79E14C1}" srcId="{1B3A8CA9-AE51-49E4-A181-727E1957B6E3}" destId="{01AD14F0-D978-47C9-8B43-B8B4C0F7A211}" srcOrd="0" destOrd="0" parTransId="{B0F80268-43DA-46F1-9EFB-E768AB5736FD}" sibTransId="{6016E2B3-11AC-403B-B3DF-B8DF5C29072F}"/>
    <dgm:cxn modelId="{0C063746-7A72-487F-9792-31EA0B81D348}" type="presParOf" srcId="{891E4E27-C457-4167-B2DF-81729B149857}" destId="{B7492665-316E-42CC-A8BC-DD821938FA5B}" srcOrd="0" destOrd="0" presId="urn:microsoft.com/office/officeart/2005/8/layout/list1"/>
    <dgm:cxn modelId="{20AF9C33-0F38-4BEF-9D8F-EF05E161A6E6}" type="presParOf" srcId="{B7492665-316E-42CC-A8BC-DD821938FA5B}" destId="{108407C2-8B84-47B4-ABB5-B6322DC256C9}" srcOrd="0" destOrd="0" presId="urn:microsoft.com/office/officeart/2005/8/layout/list1"/>
    <dgm:cxn modelId="{99C37F25-B686-4F1C-883E-43B7EDD68D90}" type="presParOf" srcId="{B7492665-316E-42CC-A8BC-DD821938FA5B}" destId="{B234DE92-F4BF-4BD8-9855-7D0EE130CFD3}" srcOrd="1" destOrd="0" presId="urn:microsoft.com/office/officeart/2005/8/layout/list1"/>
    <dgm:cxn modelId="{695DB24C-B672-4464-BF27-DBEDD95935AF}" type="presParOf" srcId="{891E4E27-C457-4167-B2DF-81729B149857}" destId="{05D3E3FF-6605-45A6-BF68-589FFE7E1F47}" srcOrd="1" destOrd="0" presId="urn:microsoft.com/office/officeart/2005/8/layout/list1"/>
    <dgm:cxn modelId="{6404C34C-CCE3-4A76-A0DF-DE3FF1C426B8}" type="presParOf" srcId="{891E4E27-C457-4167-B2DF-81729B149857}" destId="{F53ABC85-D4DE-479A-885C-55B2CD0D4C18}" srcOrd="2" destOrd="0" presId="urn:microsoft.com/office/officeart/2005/8/layout/list1"/>
    <dgm:cxn modelId="{6C203705-23A2-41BD-8C61-B9660446CC3C}" type="presParOf" srcId="{891E4E27-C457-4167-B2DF-81729B149857}" destId="{ABA3C647-CB3D-4236-8603-C19C0935F182}" srcOrd="3" destOrd="0" presId="urn:microsoft.com/office/officeart/2005/8/layout/list1"/>
    <dgm:cxn modelId="{02B93ACB-26F0-4B4D-A509-9EB65455E150}" type="presParOf" srcId="{891E4E27-C457-4167-B2DF-81729B149857}" destId="{473D6300-92A1-4C74-9340-DF16F434E788}" srcOrd="4" destOrd="0" presId="urn:microsoft.com/office/officeart/2005/8/layout/list1"/>
    <dgm:cxn modelId="{992743E7-85FC-4E3C-859F-707D5A56DDD9}" type="presParOf" srcId="{473D6300-92A1-4C74-9340-DF16F434E788}" destId="{CB65B542-DDF8-4AC2-8D74-087BE199EA35}" srcOrd="0" destOrd="0" presId="urn:microsoft.com/office/officeart/2005/8/layout/list1"/>
    <dgm:cxn modelId="{676BE2FC-6911-4518-A675-9B563E99DE82}" type="presParOf" srcId="{473D6300-92A1-4C74-9340-DF16F434E788}" destId="{0BAADC00-3AB3-4E14-A9A6-0150DC84FCF1}" srcOrd="1" destOrd="0" presId="urn:microsoft.com/office/officeart/2005/8/layout/list1"/>
    <dgm:cxn modelId="{C81BB7D7-0BEE-4049-9505-132C0C99FBE6}" type="presParOf" srcId="{891E4E27-C457-4167-B2DF-81729B149857}" destId="{DCAD0ABE-E0BD-4408-9B8B-4D655E38DE6C}" srcOrd="5" destOrd="0" presId="urn:microsoft.com/office/officeart/2005/8/layout/list1"/>
    <dgm:cxn modelId="{9D7CC879-79CF-4AB6-95A9-34CA61B8244B}" type="presParOf" srcId="{891E4E27-C457-4167-B2DF-81729B149857}" destId="{EFA0076C-67C6-4E04-B86A-CB5CD1D5832E}" srcOrd="6" destOrd="0" presId="urn:microsoft.com/office/officeart/2005/8/layout/list1"/>
    <dgm:cxn modelId="{BE519605-89DA-4CE5-875E-317B08A9D648}" type="presParOf" srcId="{891E4E27-C457-4167-B2DF-81729B149857}" destId="{DA4F26B6-93D6-443B-AE71-38E8734836D2}" srcOrd="7" destOrd="0" presId="urn:microsoft.com/office/officeart/2005/8/layout/list1"/>
    <dgm:cxn modelId="{C936C34F-1B84-4EFE-B0F2-0B0832E97627}" type="presParOf" srcId="{891E4E27-C457-4167-B2DF-81729B149857}" destId="{3FBE4CA5-4E03-4607-BE73-2A5F74298527}" srcOrd="8" destOrd="0" presId="urn:microsoft.com/office/officeart/2005/8/layout/list1"/>
    <dgm:cxn modelId="{9873927C-8A41-4AF4-82D9-E1ED76136677}" type="presParOf" srcId="{3FBE4CA5-4E03-4607-BE73-2A5F74298527}" destId="{4C8D5E58-F2DA-4708-9339-1E143CA5DC4A}" srcOrd="0" destOrd="0" presId="urn:microsoft.com/office/officeart/2005/8/layout/list1"/>
    <dgm:cxn modelId="{B5CE01AF-9EB3-4D34-8531-F71C60D59822}" type="presParOf" srcId="{3FBE4CA5-4E03-4607-BE73-2A5F74298527}" destId="{0B02437F-B786-42CA-AEAD-26542D679C4A}" srcOrd="1" destOrd="0" presId="urn:microsoft.com/office/officeart/2005/8/layout/list1"/>
    <dgm:cxn modelId="{8261E53B-887F-465F-B2BD-FA12B3D91EEC}" type="presParOf" srcId="{891E4E27-C457-4167-B2DF-81729B149857}" destId="{1A6E1333-83EA-44AD-8084-A5CF1A4E848C}" srcOrd="9" destOrd="0" presId="urn:microsoft.com/office/officeart/2005/8/layout/list1"/>
    <dgm:cxn modelId="{701E0FF7-D2AF-4601-8859-A05AB339CC63}" type="presParOf" srcId="{891E4E27-C457-4167-B2DF-81729B149857}" destId="{CFA222AB-5060-4169-9FC6-EA23CC2F7A75}" srcOrd="10"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860A27C2-47F9-47D3-ADA1-A7D6EAC24D49}" type="doc">
      <dgm:prSet loTypeId="urn:microsoft.com/office/officeart/2005/8/layout/gear1" loCatId="relationship" qsTypeId="urn:microsoft.com/office/officeart/2005/8/quickstyle/simple1" qsCatId="simple" csTypeId="urn:microsoft.com/office/officeart/2005/8/colors/accent1_2" csCatId="accent1" phldr="1"/>
      <dgm:spPr/>
    </dgm:pt>
    <dgm:pt modelId="{F9AD7450-D7C4-4F98-A04A-C05B6A075AB0}">
      <dgm:prSet phldrT="[文本]" custT="1"/>
      <dgm:spPr/>
      <dgm:t>
        <a:bodyPr/>
        <a:lstStyle/>
        <a:p>
          <a:r>
            <a:rPr lang="zh-CN" altLang="en-US" sz="1900" b="1" dirty="0" smtClean="0">
              <a:solidFill>
                <a:srgbClr val="0070C0"/>
              </a:solidFill>
              <a:latin typeface="微软雅黑" pitchFamily="34" charset="-122"/>
              <a:ea typeface="微软雅黑" pitchFamily="34" charset="-122"/>
            </a:rPr>
            <a:t>价值认同</a:t>
          </a:r>
        </a:p>
      </dgm:t>
    </dgm:pt>
    <dgm:pt modelId="{4E8AD3AC-2673-4A82-BAD0-7E73409492C4}" type="parTrans" cxnId="{3E4DD36E-8996-4495-B999-0C438E6EA1A6}">
      <dgm:prSet/>
      <dgm:spPr/>
      <dgm:t>
        <a:bodyPr/>
        <a:lstStyle/>
        <a:p>
          <a:endParaRPr lang="zh-CN" altLang="en-US"/>
        </a:p>
      </dgm:t>
    </dgm:pt>
    <dgm:pt modelId="{FD55F5A4-FF22-4506-8E5B-E80D9F3287EB}" type="sibTrans" cxnId="{3E4DD36E-8996-4495-B999-0C438E6EA1A6}">
      <dgm:prSet/>
      <dgm:spPr/>
      <dgm:t>
        <a:bodyPr/>
        <a:lstStyle/>
        <a:p>
          <a:endParaRPr lang="zh-CN" altLang="en-US"/>
        </a:p>
      </dgm:t>
    </dgm:pt>
    <dgm:pt modelId="{3ACBCFC1-6F6C-459B-9803-B41FC0E56D7A}">
      <dgm:prSet phldrT="[文本]" custT="1"/>
      <dgm:spPr/>
      <dgm:t>
        <a:bodyPr/>
        <a:lstStyle/>
        <a:p>
          <a:r>
            <a:rPr lang="zh-CN" altLang="en-US" sz="1900" b="1" dirty="0" smtClean="0">
              <a:solidFill>
                <a:srgbClr val="0070C0"/>
              </a:solidFill>
              <a:latin typeface="微软雅黑" pitchFamily="34" charset="-122"/>
              <a:ea typeface="微软雅黑" pitchFamily="34" charset="-122"/>
            </a:rPr>
            <a:t>转化率</a:t>
          </a:r>
          <a:endParaRPr lang="zh-CN" altLang="en-US" sz="1900" b="1" dirty="0">
            <a:solidFill>
              <a:srgbClr val="0070C0"/>
            </a:solidFill>
            <a:latin typeface="微软雅黑" pitchFamily="34" charset="-122"/>
            <a:ea typeface="微软雅黑" pitchFamily="34" charset="-122"/>
          </a:endParaRPr>
        </a:p>
      </dgm:t>
    </dgm:pt>
    <dgm:pt modelId="{976E5355-A40A-4645-846C-36BBABA54097}" type="parTrans" cxnId="{1473BD73-A39F-42FB-A533-B5C8B93C956E}">
      <dgm:prSet/>
      <dgm:spPr/>
      <dgm:t>
        <a:bodyPr/>
        <a:lstStyle/>
        <a:p>
          <a:endParaRPr lang="zh-CN" altLang="en-US"/>
        </a:p>
      </dgm:t>
    </dgm:pt>
    <dgm:pt modelId="{54FAC3C7-C593-4C73-B37B-501719D19B04}" type="sibTrans" cxnId="{1473BD73-A39F-42FB-A533-B5C8B93C956E}">
      <dgm:prSet/>
      <dgm:spPr/>
      <dgm:t>
        <a:bodyPr/>
        <a:lstStyle/>
        <a:p>
          <a:endParaRPr lang="zh-CN" altLang="en-US"/>
        </a:p>
      </dgm:t>
    </dgm:pt>
    <dgm:pt modelId="{51910171-EB0C-49DF-96D7-60AD11FFD14F}">
      <dgm:prSet phldrT="[文本]" custT="1"/>
      <dgm:spPr/>
      <dgm:t>
        <a:bodyPr/>
        <a:lstStyle/>
        <a:p>
          <a:r>
            <a:rPr lang="zh-CN" altLang="en-US" sz="1900" b="1" dirty="0" smtClean="0">
              <a:solidFill>
                <a:srgbClr val="0070C0"/>
              </a:solidFill>
              <a:latin typeface="微软雅黑" pitchFamily="34" charset="-122"/>
              <a:ea typeface="微软雅黑" pitchFamily="34" charset="-122"/>
            </a:rPr>
            <a:t>影响力</a:t>
          </a:r>
        </a:p>
      </dgm:t>
    </dgm:pt>
    <dgm:pt modelId="{7548C327-EB8A-4067-A3B6-56C2BD7EE499}" type="parTrans" cxnId="{5D753015-5651-46C4-85D2-FCA5B6DBA320}">
      <dgm:prSet/>
      <dgm:spPr/>
      <dgm:t>
        <a:bodyPr/>
        <a:lstStyle/>
        <a:p>
          <a:endParaRPr lang="zh-CN" altLang="en-US"/>
        </a:p>
      </dgm:t>
    </dgm:pt>
    <dgm:pt modelId="{6E471F97-F3E0-4365-B57C-0B88B158A445}" type="sibTrans" cxnId="{5D753015-5651-46C4-85D2-FCA5B6DBA320}">
      <dgm:prSet/>
      <dgm:spPr/>
      <dgm:t>
        <a:bodyPr/>
        <a:lstStyle/>
        <a:p>
          <a:endParaRPr lang="zh-CN" altLang="en-US"/>
        </a:p>
      </dgm:t>
    </dgm:pt>
    <dgm:pt modelId="{3980DE4A-B84E-4205-9CB5-5B65106FA1F5}" type="pres">
      <dgm:prSet presAssocID="{860A27C2-47F9-47D3-ADA1-A7D6EAC24D49}" presName="composite" presStyleCnt="0">
        <dgm:presLayoutVars>
          <dgm:chMax val="3"/>
          <dgm:animLvl val="lvl"/>
          <dgm:resizeHandles val="exact"/>
        </dgm:presLayoutVars>
      </dgm:prSet>
      <dgm:spPr/>
    </dgm:pt>
    <dgm:pt modelId="{91556307-AC13-4726-A3DB-1E3C3CF88C2C}" type="pres">
      <dgm:prSet presAssocID="{F9AD7450-D7C4-4F98-A04A-C05B6A075AB0}" presName="gear1" presStyleLbl="node1" presStyleIdx="0" presStyleCnt="3">
        <dgm:presLayoutVars>
          <dgm:chMax val="1"/>
          <dgm:bulletEnabled val="1"/>
        </dgm:presLayoutVars>
      </dgm:prSet>
      <dgm:spPr/>
      <dgm:t>
        <a:bodyPr/>
        <a:lstStyle/>
        <a:p>
          <a:endParaRPr lang="zh-CN" altLang="en-US"/>
        </a:p>
      </dgm:t>
    </dgm:pt>
    <dgm:pt modelId="{57230C71-4B4F-494A-A0A7-C4430A9271AD}" type="pres">
      <dgm:prSet presAssocID="{F9AD7450-D7C4-4F98-A04A-C05B6A075AB0}" presName="gear1srcNode" presStyleLbl="node1" presStyleIdx="0" presStyleCnt="3"/>
      <dgm:spPr/>
      <dgm:t>
        <a:bodyPr/>
        <a:lstStyle/>
        <a:p>
          <a:endParaRPr lang="zh-CN" altLang="en-US"/>
        </a:p>
      </dgm:t>
    </dgm:pt>
    <dgm:pt modelId="{1DB5A923-DA22-4AA8-BAC2-EF6A8688796E}" type="pres">
      <dgm:prSet presAssocID="{F9AD7450-D7C4-4F98-A04A-C05B6A075AB0}" presName="gear1dstNode" presStyleLbl="node1" presStyleIdx="0" presStyleCnt="3"/>
      <dgm:spPr/>
      <dgm:t>
        <a:bodyPr/>
        <a:lstStyle/>
        <a:p>
          <a:endParaRPr lang="zh-CN" altLang="en-US"/>
        </a:p>
      </dgm:t>
    </dgm:pt>
    <dgm:pt modelId="{54E6DF6A-15ED-475E-AFCE-0BE9E2DC801A}" type="pres">
      <dgm:prSet presAssocID="{3ACBCFC1-6F6C-459B-9803-B41FC0E56D7A}" presName="gear2" presStyleLbl="node1" presStyleIdx="1" presStyleCnt="3">
        <dgm:presLayoutVars>
          <dgm:chMax val="1"/>
          <dgm:bulletEnabled val="1"/>
        </dgm:presLayoutVars>
      </dgm:prSet>
      <dgm:spPr/>
      <dgm:t>
        <a:bodyPr/>
        <a:lstStyle/>
        <a:p>
          <a:endParaRPr lang="zh-CN" altLang="en-US"/>
        </a:p>
      </dgm:t>
    </dgm:pt>
    <dgm:pt modelId="{B84AEDDA-A86D-4C3F-97F4-8E1DE3F28406}" type="pres">
      <dgm:prSet presAssocID="{3ACBCFC1-6F6C-459B-9803-B41FC0E56D7A}" presName="gear2srcNode" presStyleLbl="node1" presStyleIdx="1" presStyleCnt="3"/>
      <dgm:spPr/>
      <dgm:t>
        <a:bodyPr/>
        <a:lstStyle/>
        <a:p>
          <a:endParaRPr lang="zh-CN" altLang="en-US"/>
        </a:p>
      </dgm:t>
    </dgm:pt>
    <dgm:pt modelId="{DD4D7FE2-67F3-4D9E-BDA4-5043CAC76F19}" type="pres">
      <dgm:prSet presAssocID="{3ACBCFC1-6F6C-459B-9803-B41FC0E56D7A}" presName="gear2dstNode" presStyleLbl="node1" presStyleIdx="1" presStyleCnt="3"/>
      <dgm:spPr/>
      <dgm:t>
        <a:bodyPr/>
        <a:lstStyle/>
        <a:p>
          <a:endParaRPr lang="zh-CN" altLang="en-US"/>
        </a:p>
      </dgm:t>
    </dgm:pt>
    <dgm:pt modelId="{F918E126-F349-4367-A417-77EF4FF5290F}" type="pres">
      <dgm:prSet presAssocID="{51910171-EB0C-49DF-96D7-60AD11FFD14F}" presName="gear3" presStyleLbl="node1" presStyleIdx="2" presStyleCnt="3"/>
      <dgm:spPr/>
      <dgm:t>
        <a:bodyPr/>
        <a:lstStyle/>
        <a:p>
          <a:endParaRPr lang="zh-CN" altLang="en-US"/>
        </a:p>
      </dgm:t>
    </dgm:pt>
    <dgm:pt modelId="{F5C85869-7DB0-4424-B634-77B99F472E10}" type="pres">
      <dgm:prSet presAssocID="{51910171-EB0C-49DF-96D7-60AD11FFD14F}" presName="gear3tx" presStyleLbl="node1" presStyleIdx="2" presStyleCnt="3">
        <dgm:presLayoutVars>
          <dgm:chMax val="1"/>
          <dgm:bulletEnabled val="1"/>
        </dgm:presLayoutVars>
      </dgm:prSet>
      <dgm:spPr/>
      <dgm:t>
        <a:bodyPr/>
        <a:lstStyle/>
        <a:p>
          <a:endParaRPr lang="zh-CN" altLang="en-US"/>
        </a:p>
      </dgm:t>
    </dgm:pt>
    <dgm:pt modelId="{C6230CE6-2642-4525-BAD6-42EE649F2984}" type="pres">
      <dgm:prSet presAssocID="{51910171-EB0C-49DF-96D7-60AD11FFD14F}" presName="gear3srcNode" presStyleLbl="node1" presStyleIdx="2" presStyleCnt="3"/>
      <dgm:spPr/>
      <dgm:t>
        <a:bodyPr/>
        <a:lstStyle/>
        <a:p>
          <a:endParaRPr lang="zh-CN" altLang="en-US"/>
        </a:p>
      </dgm:t>
    </dgm:pt>
    <dgm:pt modelId="{E14FFF31-879F-4636-9238-28D3146A02D7}" type="pres">
      <dgm:prSet presAssocID="{51910171-EB0C-49DF-96D7-60AD11FFD14F}" presName="gear3dstNode" presStyleLbl="node1" presStyleIdx="2" presStyleCnt="3"/>
      <dgm:spPr/>
      <dgm:t>
        <a:bodyPr/>
        <a:lstStyle/>
        <a:p>
          <a:endParaRPr lang="zh-CN" altLang="en-US"/>
        </a:p>
      </dgm:t>
    </dgm:pt>
    <dgm:pt modelId="{B2C00A13-23B2-4E7B-BD42-DF1D5883E35A}" type="pres">
      <dgm:prSet presAssocID="{FD55F5A4-FF22-4506-8E5B-E80D9F3287EB}" presName="connector1" presStyleLbl="sibTrans2D1" presStyleIdx="0" presStyleCnt="3"/>
      <dgm:spPr/>
      <dgm:t>
        <a:bodyPr/>
        <a:lstStyle/>
        <a:p>
          <a:endParaRPr lang="zh-CN" altLang="en-US"/>
        </a:p>
      </dgm:t>
    </dgm:pt>
    <dgm:pt modelId="{92F60F6F-8D39-435F-825E-4C9848D3E94A}" type="pres">
      <dgm:prSet presAssocID="{54FAC3C7-C593-4C73-B37B-501719D19B04}" presName="connector2" presStyleLbl="sibTrans2D1" presStyleIdx="1" presStyleCnt="3"/>
      <dgm:spPr/>
      <dgm:t>
        <a:bodyPr/>
        <a:lstStyle/>
        <a:p>
          <a:endParaRPr lang="zh-CN" altLang="en-US"/>
        </a:p>
      </dgm:t>
    </dgm:pt>
    <dgm:pt modelId="{9426E7C3-1216-47B7-BA19-55922E618463}" type="pres">
      <dgm:prSet presAssocID="{6E471F97-F3E0-4365-B57C-0B88B158A445}" presName="connector3" presStyleLbl="sibTrans2D1" presStyleIdx="2" presStyleCnt="3"/>
      <dgm:spPr/>
      <dgm:t>
        <a:bodyPr/>
        <a:lstStyle/>
        <a:p>
          <a:endParaRPr lang="zh-CN" altLang="en-US"/>
        </a:p>
      </dgm:t>
    </dgm:pt>
  </dgm:ptLst>
  <dgm:cxnLst>
    <dgm:cxn modelId="{54561327-DD9B-43AD-A2A7-BE65E901D740}" type="presOf" srcId="{51910171-EB0C-49DF-96D7-60AD11FFD14F}" destId="{E14FFF31-879F-4636-9238-28D3146A02D7}" srcOrd="3" destOrd="0" presId="urn:microsoft.com/office/officeart/2005/8/layout/gear1"/>
    <dgm:cxn modelId="{5EA53CB3-F113-46F9-816E-D6AC9777108D}" type="presOf" srcId="{F9AD7450-D7C4-4F98-A04A-C05B6A075AB0}" destId="{1DB5A923-DA22-4AA8-BAC2-EF6A8688796E}" srcOrd="2" destOrd="0" presId="urn:microsoft.com/office/officeart/2005/8/layout/gear1"/>
    <dgm:cxn modelId="{3E4DD36E-8996-4495-B999-0C438E6EA1A6}" srcId="{860A27C2-47F9-47D3-ADA1-A7D6EAC24D49}" destId="{F9AD7450-D7C4-4F98-A04A-C05B6A075AB0}" srcOrd="0" destOrd="0" parTransId="{4E8AD3AC-2673-4A82-BAD0-7E73409492C4}" sibTransId="{FD55F5A4-FF22-4506-8E5B-E80D9F3287EB}"/>
    <dgm:cxn modelId="{CC3CA33B-0E85-4167-AEEE-67DFEFFB2726}" type="presOf" srcId="{860A27C2-47F9-47D3-ADA1-A7D6EAC24D49}" destId="{3980DE4A-B84E-4205-9CB5-5B65106FA1F5}" srcOrd="0" destOrd="0" presId="urn:microsoft.com/office/officeart/2005/8/layout/gear1"/>
    <dgm:cxn modelId="{9E6AF5FF-28B8-4252-B82E-E6A7BD752861}" type="presOf" srcId="{3ACBCFC1-6F6C-459B-9803-B41FC0E56D7A}" destId="{B84AEDDA-A86D-4C3F-97F4-8E1DE3F28406}" srcOrd="1" destOrd="0" presId="urn:microsoft.com/office/officeart/2005/8/layout/gear1"/>
    <dgm:cxn modelId="{D1CF8B4B-7C4B-4607-A21F-79ACEB185B69}" type="presOf" srcId="{51910171-EB0C-49DF-96D7-60AD11FFD14F}" destId="{F5C85869-7DB0-4424-B634-77B99F472E10}" srcOrd="1" destOrd="0" presId="urn:microsoft.com/office/officeart/2005/8/layout/gear1"/>
    <dgm:cxn modelId="{B0006A43-19B0-4AD6-B158-2206CDA4FF82}" type="presOf" srcId="{3ACBCFC1-6F6C-459B-9803-B41FC0E56D7A}" destId="{54E6DF6A-15ED-475E-AFCE-0BE9E2DC801A}" srcOrd="0" destOrd="0" presId="urn:microsoft.com/office/officeart/2005/8/layout/gear1"/>
    <dgm:cxn modelId="{1473BD73-A39F-42FB-A533-B5C8B93C956E}" srcId="{860A27C2-47F9-47D3-ADA1-A7D6EAC24D49}" destId="{3ACBCFC1-6F6C-459B-9803-B41FC0E56D7A}" srcOrd="1" destOrd="0" parTransId="{976E5355-A40A-4645-846C-36BBABA54097}" sibTransId="{54FAC3C7-C593-4C73-B37B-501719D19B04}"/>
    <dgm:cxn modelId="{112CBFC5-00DC-442C-9A90-2E611C5F82E3}" type="presOf" srcId="{51910171-EB0C-49DF-96D7-60AD11FFD14F}" destId="{F918E126-F349-4367-A417-77EF4FF5290F}" srcOrd="0" destOrd="0" presId="urn:microsoft.com/office/officeart/2005/8/layout/gear1"/>
    <dgm:cxn modelId="{7FD09650-66C2-4904-A084-42F125E5BC84}" type="presOf" srcId="{3ACBCFC1-6F6C-459B-9803-B41FC0E56D7A}" destId="{DD4D7FE2-67F3-4D9E-BDA4-5043CAC76F19}" srcOrd="2" destOrd="0" presId="urn:microsoft.com/office/officeart/2005/8/layout/gear1"/>
    <dgm:cxn modelId="{5371B203-F54A-41C3-AE7B-4779B25A8FF7}" type="presOf" srcId="{F9AD7450-D7C4-4F98-A04A-C05B6A075AB0}" destId="{57230C71-4B4F-494A-A0A7-C4430A9271AD}" srcOrd="1" destOrd="0" presId="urn:microsoft.com/office/officeart/2005/8/layout/gear1"/>
    <dgm:cxn modelId="{82774A8F-D59F-4D96-B378-3F9B1F7AE049}" type="presOf" srcId="{51910171-EB0C-49DF-96D7-60AD11FFD14F}" destId="{C6230CE6-2642-4525-BAD6-42EE649F2984}" srcOrd="2" destOrd="0" presId="urn:microsoft.com/office/officeart/2005/8/layout/gear1"/>
    <dgm:cxn modelId="{B090A06E-238C-4321-A9B2-DD5FDDD72F29}" type="presOf" srcId="{54FAC3C7-C593-4C73-B37B-501719D19B04}" destId="{92F60F6F-8D39-435F-825E-4C9848D3E94A}" srcOrd="0" destOrd="0" presId="urn:microsoft.com/office/officeart/2005/8/layout/gear1"/>
    <dgm:cxn modelId="{AA3532C8-48B3-42CA-A324-DED3AB77A6B5}" type="presOf" srcId="{F9AD7450-D7C4-4F98-A04A-C05B6A075AB0}" destId="{91556307-AC13-4726-A3DB-1E3C3CF88C2C}" srcOrd="0" destOrd="0" presId="urn:microsoft.com/office/officeart/2005/8/layout/gear1"/>
    <dgm:cxn modelId="{C8DBA606-3631-4B9B-8FA1-4C730CE22616}" type="presOf" srcId="{FD55F5A4-FF22-4506-8E5B-E80D9F3287EB}" destId="{B2C00A13-23B2-4E7B-BD42-DF1D5883E35A}" srcOrd="0" destOrd="0" presId="urn:microsoft.com/office/officeart/2005/8/layout/gear1"/>
    <dgm:cxn modelId="{4C4DAB1C-7C9A-4BFA-8DCC-0CA53809B1A7}" type="presOf" srcId="{6E471F97-F3E0-4365-B57C-0B88B158A445}" destId="{9426E7C3-1216-47B7-BA19-55922E618463}" srcOrd="0" destOrd="0" presId="urn:microsoft.com/office/officeart/2005/8/layout/gear1"/>
    <dgm:cxn modelId="{5D753015-5651-46C4-85D2-FCA5B6DBA320}" srcId="{860A27C2-47F9-47D3-ADA1-A7D6EAC24D49}" destId="{51910171-EB0C-49DF-96D7-60AD11FFD14F}" srcOrd="2" destOrd="0" parTransId="{7548C327-EB8A-4067-A3B6-56C2BD7EE499}" sibTransId="{6E471F97-F3E0-4365-B57C-0B88B158A445}"/>
    <dgm:cxn modelId="{AC35F44A-A8E4-4AF5-BDBB-7CAD1E62EBF7}" type="presParOf" srcId="{3980DE4A-B84E-4205-9CB5-5B65106FA1F5}" destId="{91556307-AC13-4726-A3DB-1E3C3CF88C2C}" srcOrd="0" destOrd="0" presId="urn:microsoft.com/office/officeart/2005/8/layout/gear1"/>
    <dgm:cxn modelId="{514CDCC1-27BD-439E-8F78-65B8744993E6}" type="presParOf" srcId="{3980DE4A-B84E-4205-9CB5-5B65106FA1F5}" destId="{57230C71-4B4F-494A-A0A7-C4430A9271AD}" srcOrd="1" destOrd="0" presId="urn:microsoft.com/office/officeart/2005/8/layout/gear1"/>
    <dgm:cxn modelId="{2A566198-E45D-46B0-A590-51AC801BBB71}" type="presParOf" srcId="{3980DE4A-B84E-4205-9CB5-5B65106FA1F5}" destId="{1DB5A923-DA22-4AA8-BAC2-EF6A8688796E}" srcOrd="2" destOrd="0" presId="urn:microsoft.com/office/officeart/2005/8/layout/gear1"/>
    <dgm:cxn modelId="{36416F41-ACA2-4DBB-B2E3-1811C3A21019}" type="presParOf" srcId="{3980DE4A-B84E-4205-9CB5-5B65106FA1F5}" destId="{54E6DF6A-15ED-475E-AFCE-0BE9E2DC801A}" srcOrd="3" destOrd="0" presId="urn:microsoft.com/office/officeart/2005/8/layout/gear1"/>
    <dgm:cxn modelId="{BC4749E9-5A86-420E-AB6C-8836F971A08D}" type="presParOf" srcId="{3980DE4A-B84E-4205-9CB5-5B65106FA1F5}" destId="{B84AEDDA-A86D-4C3F-97F4-8E1DE3F28406}" srcOrd="4" destOrd="0" presId="urn:microsoft.com/office/officeart/2005/8/layout/gear1"/>
    <dgm:cxn modelId="{4C841262-AF47-494A-A08B-F8206A6B4E8F}" type="presParOf" srcId="{3980DE4A-B84E-4205-9CB5-5B65106FA1F5}" destId="{DD4D7FE2-67F3-4D9E-BDA4-5043CAC76F19}" srcOrd="5" destOrd="0" presId="urn:microsoft.com/office/officeart/2005/8/layout/gear1"/>
    <dgm:cxn modelId="{6D2FB114-E594-432C-9609-4FEABD646FD1}" type="presParOf" srcId="{3980DE4A-B84E-4205-9CB5-5B65106FA1F5}" destId="{F918E126-F349-4367-A417-77EF4FF5290F}" srcOrd="6" destOrd="0" presId="urn:microsoft.com/office/officeart/2005/8/layout/gear1"/>
    <dgm:cxn modelId="{258370CD-2E03-483F-BBB9-85123E0BF49E}" type="presParOf" srcId="{3980DE4A-B84E-4205-9CB5-5B65106FA1F5}" destId="{F5C85869-7DB0-4424-B634-77B99F472E10}" srcOrd="7" destOrd="0" presId="urn:microsoft.com/office/officeart/2005/8/layout/gear1"/>
    <dgm:cxn modelId="{229F493B-0152-485E-AA25-2644D38D1EFD}" type="presParOf" srcId="{3980DE4A-B84E-4205-9CB5-5B65106FA1F5}" destId="{C6230CE6-2642-4525-BAD6-42EE649F2984}" srcOrd="8" destOrd="0" presId="urn:microsoft.com/office/officeart/2005/8/layout/gear1"/>
    <dgm:cxn modelId="{4DC639ED-1427-4A1A-ADDA-BDC10D644602}" type="presParOf" srcId="{3980DE4A-B84E-4205-9CB5-5B65106FA1F5}" destId="{E14FFF31-879F-4636-9238-28D3146A02D7}" srcOrd="9" destOrd="0" presId="urn:microsoft.com/office/officeart/2005/8/layout/gear1"/>
    <dgm:cxn modelId="{5D067BBC-0AD2-48D6-827B-D8698C60B8B5}" type="presParOf" srcId="{3980DE4A-B84E-4205-9CB5-5B65106FA1F5}" destId="{B2C00A13-23B2-4E7B-BD42-DF1D5883E35A}" srcOrd="10" destOrd="0" presId="urn:microsoft.com/office/officeart/2005/8/layout/gear1"/>
    <dgm:cxn modelId="{794CBB03-0937-4626-A205-4EE351A603F5}" type="presParOf" srcId="{3980DE4A-B84E-4205-9CB5-5B65106FA1F5}" destId="{92F60F6F-8D39-435F-825E-4C9848D3E94A}" srcOrd="11" destOrd="0" presId="urn:microsoft.com/office/officeart/2005/8/layout/gear1"/>
    <dgm:cxn modelId="{9EDE6ED9-A530-4FCB-B717-2BE07A2AE384}" type="presParOf" srcId="{3980DE4A-B84E-4205-9CB5-5B65106FA1F5}" destId="{9426E7C3-1216-47B7-BA19-55922E618463}" srcOrd="12" destOrd="0" presId="urn:microsoft.com/office/officeart/2005/8/layout/gear1"/>
  </dgm:cxnLst>
  <dgm:bg/>
  <dgm:whole/>
</dgm:dataModel>
</file>

<file path=ppt/diagrams/data3.xml><?xml version="1.0" encoding="utf-8"?>
<dgm:dataModel xmlns:dgm="http://schemas.openxmlformats.org/drawingml/2006/diagram" xmlns:a="http://schemas.openxmlformats.org/drawingml/2006/main">
  <dgm:ptLst>
    <dgm:pt modelId="{DF4CC316-FA74-4DC4-9418-E69612D879F8}" type="doc">
      <dgm:prSet loTypeId="urn:microsoft.com/office/officeart/2005/8/layout/pyramid2" loCatId="list" qsTypeId="urn:microsoft.com/office/officeart/2005/8/quickstyle/simple1" qsCatId="simple" csTypeId="urn:microsoft.com/office/officeart/2005/8/colors/accent1_2" csCatId="accent1" phldr="1"/>
      <dgm:spPr/>
    </dgm:pt>
    <dgm:pt modelId="{0E3BA487-4A68-4A08-9912-AB8049FF8B15}">
      <dgm:prSet phldrT="[文本]"/>
      <dgm:spPr/>
      <dgm:t>
        <a:bodyPr/>
        <a:lstStyle/>
        <a:p>
          <a:r>
            <a:rPr lang="zh-CN" altLang="en-US" dirty="0" smtClean="0">
              <a:latin typeface="微软雅黑" pitchFamily="34" charset="-122"/>
              <a:ea typeface="微软雅黑" pitchFamily="34" charset="-122"/>
            </a:rPr>
            <a:t>创业实践</a:t>
          </a:r>
          <a:endParaRPr lang="zh-CN" altLang="en-US" dirty="0">
            <a:latin typeface="微软雅黑" pitchFamily="34" charset="-122"/>
            <a:ea typeface="微软雅黑" pitchFamily="34" charset="-122"/>
          </a:endParaRPr>
        </a:p>
      </dgm:t>
    </dgm:pt>
    <dgm:pt modelId="{EA6BF0C1-ECAB-4F26-A5AC-7E7845C31850}" type="parTrans" cxnId="{3FD6BF4F-4299-4B37-BF34-7F2E6AAA5134}">
      <dgm:prSet/>
      <dgm:spPr/>
      <dgm:t>
        <a:bodyPr/>
        <a:lstStyle/>
        <a:p>
          <a:endParaRPr lang="zh-CN" altLang="en-US"/>
        </a:p>
      </dgm:t>
    </dgm:pt>
    <dgm:pt modelId="{F90A00D5-7F96-42CC-85C6-70C6C981D39B}" type="sibTrans" cxnId="{3FD6BF4F-4299-4B37-BF34-7F2E6AAA5134}">
      <dgm:prSet/>
      <dgm:spPr/>
      <dgm:t>
        <a:bodyPr/>
        <a:lstStyle/>
        <a:p>
          <a:endParaRPr lang="zh-CN" altLang="en-US"/>
        </a:p>
      </dgm:t>
    </dgm:pt>
    <dgm:pt modelId="{F1F72E47-35ED-4C78-BF44-40EC8B2315DF}">
      <dgm:prSet phldrT="[文本]"/>
      <dgm:spPr/>
      <dgm:t>
        <a:bodyPr/>
        <a:lstStyle/>
        <a:p>
          <a:r>
            <a:rPr lang="zh-CN" altLang="en-US" dirty="0" smtClean="0">
              <a:latin typeface="微软雅黑" pitchFamily="34" charset="-122"/>
              <a:ea typeface="微软雅黑" pitchFamily="34" charset="-122"/>
            </a:rPr>
            <a:t>商业启蒙</a:t>
          </a:r>
          <a:endParaRPr lang="zh-CN" altLang="en-US" dirty="0">
            <a:latin typeface="微软雅黑" pitchFamily="34" charset="-122"/>
            <a:ea typeface="微软雅黑" pitchFamily="34" charset="-122"/>
          </a:endParaRPr>
        </a:p>
      </dgm:t>
    </dgm:pt>
    <dgm:pt modelId="{167F5C64-C62E-4158-8AD3-0925C7CD9A20}" type="parTrans" cxnId="{3FF796E3-73AC-4A69-AA36-43108AA26FB7}">
      <dgm:prSet/>
      <dgm:spPr/>
      <dgm:t>
        <a:bodyPr/>
        <a:lstStyle/>
        <a:p>
          <a:endParaRPr lang="zh-CN" altLang="en-US"/>
        </a:p>
      </dgm:t>
    </dgm:pt>
    <dgm:pt modelId="{7B695CA0-F976-48F5-83A4-D8443375287E}" type="sibTrans" cxnId="{3FF796E3-73AC-4A69-AA36-43108AA26FB7}">
      <dgm:prSet/>
      <dgm:spPr/>
      <dgm:t>
        <a:bodyPr/>
        <a:lstStyle/>
        <a:p>
          <a:endParaRPr lang="zh-CN" altLang="en-US"/>
        </a:p>
      </dgm:t>
    </dgm:pt>
    <dgm:pt modelId="{3244D5E8-24E3-4099-AF5D-AE884B28ED35}">
      <dgm:prSet phldrT="[文本]"/>
      <dgm:spPr/>
      <dgm:t>
        <a:bodyPr/>
        <a:lstStyle/>
        <a:p>
          <a:r>
            <a:rPr lang="zh-CN" altLang="en-US" b="0" dirty="0" smtClean="0">
              <a:latin typeface="微软雅黑" pitchFamily="34" charset="-122"/>
              <a:ea typeface="微软雅黑" pitchFamily="34" charset="-122"/>
            </a:rPr>
            <a:t>自我认知</a:t>
          </a:r>
          <a:endParaRPr lang="zh-CN" altLang="en-US" b="0" dirty="0">
            <a:latin typeface="微软雅黑" pitchFamily="34" charset="-122"/>
            <a:ea typeface="微软雅黑" pitchFamily="34" charset="-122"/>
          </a:endParaRPr>
        </a:p>
      </dgm:t>
    </dgm:pt>
    <dgm:pt modelId="{318D96D3-5432-4898-A63A-DDA82A6C0B81}" type="parTrans" cxnId="{A77BF541-E2F2-45A1-96F4-F12BEAE0BECE}">
      <dgm:prSet/>
      <dgm:spPr/>
      <dgm:t>
        <a:bodyPr/>
        <a:lstStyle/>
        <a:p>
          <a:endParaRPr lang="zh-CN" altLang="en-US"/>
        </a:p>
      </dgm:t>
    </dgm:pt>
    <dgm:pt modelId="{E16C256D-4A7A-4905-AD1B-03EA9E184C2E}" type="sibTrans" cxnId="{A77BF541-E2F2-45A1-96F4-F12BEAE0BECE}">
      <dgm:prSet/>
      <dgm:spPr/>
      <dgm:t>
        <a:bodyPr/>
        <a:lstStyle/>
        <a:p>
          <a:endParaRPr lang="zh-CN" altLang="en-US"/>
        </a:p>
      </dgm:t>
    </dgm:pt>
    <dgm:pt modelId="{B16DDAB6-87D4-4738-9B22-E87DB41C1D39}" type="pres">
      <dgm:prSet presAssocID="{DF4CC316-FA74-4DC4-9418-E69612D879F8}" presName="compositeShape" presStyleCnt="0">
        <dgm:presLayoutVars>
          <dgm:dir/>
          <dgm:resizeHandles/>
        </dgm:presLayoutVars>
      </dgm:prSet>
      <dgm:spPr/>
    </dgm:pt>
    <dgm:pt modelId="{3E0E809E-F097-49C7-80C4-C32637EA547B}" type="pres">
      <dgm:prSet presAssocID="{DF4CC316-FA74-4DC4-9418-E69612D879F8}" presName="pyramid" presStyleLbl="node1" presStyleIdx="0" presStyleCnt="1"/>
      <dgm:spPr/>
    </dgm:pt>
    <dgm:pt modelId="{C0A8F633-156B-4304-9CC8-D523E94BD304}" type="pres">
      <dgm:prSet presAssocID="{DF4CC316-FA74-4DC4-9418-E69612D879F8}" presName="theList" presStyleCnt="0"/>
      <dgm:spPr/>
    </dgm:pt>
    <dgm:pt modelId="{3B932EED-86A9-4C38-B07A-C53032DD03D4}" type="pres">
      <dgm:prSet presAssocID="{0E3BA487-4A68-4A08-9912-AB8049FF8B15}" presName="aNode" presStyleLbl="fgAcc1" presStyleIdx="0" presStyleCnt="3" custLinFactY="-26480" custLinFactNeighborY="-100000">
        <dgm:presLayoutVars>
          <dgm:bulletEnabled val="1"/>
        </dgm:presLayoutVars>
      </dgm:prSet>
      <dgm:spPr/>
      <dgm:t>
        <a:bodyPr/>
        <a:lstStyle/>
        <a:p>
          <a:endParaRPr lang="zh-CN" altLang="en-US"/>
        </a:p>
      </dgm:t>
    </dgm:pt>
    <dgm:pt modelId="{1F8480E3-8E99-4F11-86B8-384E6B6A049E}" type="pres">
      <dgm:prSet presAssocID="{0E3BA487-4A68-4A08-9912-AB8049FF8B15}" presName="aSpace" presStyleCnt="0"/>
      <dgm:spPr/>
    </dgm:pt>
    <dgm:pt modelId="{1C1D9DCC-952C-4D77-83DD-7772E569973A}" type="pres">
      <dgm:prSet presAssocID="{F1F72E47-35ED-4C78-BF44-40EC8B2315DF}" presName="aNode" presStyleLbl="fgAcc1" presStyleIdx="1" presStyleCnt="3" custLinFactY="-18780" custLinFactNeighborY="-100000">
        <dgm:presLayoutVars>
          <dgm:bulletEnabled val="1"/>
        </dgm:presLayoutVars>
      </dgm:prSet>
      <dgm:spPr/>
      <dgm:t>
        <a:bodyPr/>
        <a:lstStyle/>
        <a:p>
          <a:endParaRPr lang="zh-CN" altLang="en-US"/>
        </a:p>
      </dgm:t>
    </dgm:pt>
    <dgm:pt modelId="{5CB2E1D3-3430-4538-9D6C-F1315D39ACD0}" type="pres">
      <dgm:prSet presAssocID="{F1F72E47-35ED-4C78-BF44-40EC8B2315DF}" presName="aSpace" presStyleCnt="0"/>
      <dgm:spPr/>
    </dgm:pt>
    <dgm:pt modelId="{3DD7D81A-315E-41FA-9BAC-73DE6A7B4641}" type="pres">
      <dgm:prSet presAssocID="{3244D5E8-24E3-4099-AF5D-AE884B28ED35}" presName="aNode" presStyleLbl="fgAcc1" presStyleIdx="2" presStyleCnt="3" custLinFactY="-18619" custLinFactNeighborY="-100000">
        <dgm:presLayoutVars>
          <dgm:bulletEnabled val="1"/>
        </dgm:presLayoutVars>
      </dgm:prSet>
      <dgm:spPr/>
      <dgm:t>
        <a:bodyPr/>
        <a:lstStyle/>
        <a:p>
          <a:endParaRPr lang="zh-CN" altLang="en-US"/>
        </a:p>
      </dgm:t>
    </dgm:pt>
    <dgm:pt modelId="{3E465321-D26C-48A7-8068-8B26B67B7126}" type="pres">
      <dgm:prSet presAssocID="{3244D5E8-24E3-4099-AF5D-AE884B28ED35}" presName="aSpace" presStyleCnt="0"/>
      <dgm:spPr/>
    </dgm:pt>
  </dgm:ptLst>
  <dgm:cxnLst>
    <dgm:cxn modelId="{3FD6BF4F-4299-4B37-BF34-7F2E6AAA5134}" srcId="{DF4CC316-FA74-4DC4-9418-E69612D879F8}" destId="{0E3BA487-4A68-4A08-9912-AB8049FF8B15}" srcOrd="0" destOrd="0" parTransId="{EA6BF0C1-ECAB-4F26-A5AC-7E7845C31850}" sibTransId="{F90A00D5-7F96-42CC-85C6-70C6C981D39B}"/>
    <dgm:cxn modelId="{3FF796E3-73AC-4A69-AA36-43108AA26FB7}" srcId="{DF4CC316-FA74-4DC4-9418-E69612D879F8}" destId="{F1F72E47-35ED-4C78-BF44-40EC8B2315DF}" srcOrd="1" destOrd="0" parTransId="{167F5C64-C62E-4158-8AD3-0925C7CD9A20}" sibTransId="{7B695CA0-F976-48F5-83A4-D8443375287E}"/>
    <dgm:cxn modelId="{C53A776D-FF35-4C64-9CEB-332F1C5345AE}" type="presOf" srcId="{F1F72E47-35ED-4C78-BF44-40EC8B2315DF}" destId="{1C1D9DCC-952C-4D77-83DD-7772E569973A}" srcOrd="0" destOrd="0" presId="urn:microsoft.com/office/officeart/2005/8/layout/pyramid2"/>
    <dgm:cxn modelId="{D9A79795-6670-449A-9701-829C76972487}" type="presOf" srcId="{DF4CC316-FA74-4DC4-9418-E69612D879F8}" destId="{B16DDAB6-87D4-4738-9B22-E87DB41C1D39}" srcOrd="0" destOrd="0" presId="urn:microsoft.com/office/officeart/2005/8/layout/pyramid2"/>
    <dgm:cxn modelId="{0A8E4615-6EFB-427F-81A0-EE3A981EEFC7}" type="presOf" srcId="{3244D5E8-24E3-4099-AF5D-AE884B28ED35}" destId="{3DD7D81A-315E-41FA-9BAC-73DE6A7B4641}" srcOrd="0" destOrd="0" presId="urn:microsoft.com/office/officeart/2005/8/layout/pyramid2"/>
    <dgm:cxn modelId="{2425050C-1CE1-4E75-B92A-0708EDDF2D4E}" type="presOf" srcId="{0E3BA487-4A68-4A08-9912-AB8049FF8B15}" destId="{3B932EED-86A9-4C38-B07A-C53032DD03D4}" srcOrd="0" destOrd="0" presId="urn:microsoft.com/office/officeart/2005/8/layout/pyramid2"/>
    <dgm:cxn modelId="{A77BF541-E2F2-45A1-96F4-F12BEAE0BECE}" srcId="{DF4CC316-FA74-4DC4-9418-E69612D879F8}" destId="{3244D5E8-24E3-4099-AF5D-AE884B28ED35}" srcOrd="2" destOrd="0" parTransId="{318D96D3-5432-4898-A63A-DDA82A6C0B81}" sibTransId="{E16C256D-4A7A-4905-AD1B-03EA9E184C2E}"/>
    <dgm:cxn modelId="{B33AC066-4117-42FD-9961-CCA34312B69F}" type="presParOf" srcId="{B16DDAB6-87D4-4738-9B22-E87DB41C1D39}" destId="{3E0E809E-F097-49C7-80C4-C32637EA547B}" srcOrd="0" destOrd="0" presId="urn:microsoft.com/office/officeart/2005/8/layout/pyramid2"/>
    <dgm:cxn modelId="{C9B4B043-6E63-4136-8630-3D3095CB09A1}" type="presParOf" srcId="{B16DDAB6-87D4-4738-9B22-E87DB41C1D39}" destId="{C0A8F633-156B-4304-9CC8-D523E94BD304}" srcOrd="1" destOrd="0" presId="urn:microsoft.com/office/officeart/2005/8/layout/pyramid2"/>
    <dgm:cxn modelId="{1388B08A-EB47-45F4-BF90-5E3944A7833A}" type="presParOf" srcId="{C0A8F633-156B-4304-9CC8-D523E94BD304}" destId="{3B932EED-86A9-4C38-B07A-C53032DD03D4}" srcOrd="0" destOrd="0" presId="urn:microsoft.com/office/officeart/2005/8/layout/pyramid2"/>
    <dgm:cxn modelId="{E9328805-EE09-4A42-950F-0A60C4BA1DA5}" type="presParOf" srcId="{C0A8F633-156B-4304-9CC8-D523E94BD304}" destId="{1F8480E3-8E99-4F11-86B8-384E6B6A049E}" srcOrd="1" destOrd="0" presId="urn:microsoft.com/office/officeart/2005/8/layout/pyramid2"/>
    <dgm:cxn modelId="{E5DB0674-782F-4A98-B09B-DA1D6E06B3A2}" type="presParOf" srcId="{C0A8F633-156B-4304-9CC8-D523E94BD304}" destId="{1C1D9DCC-952C-4D77-83DD-7772E569973A}" srcOrd="2" destOrd="0" presId="urn:microsoft.com/office/officeart/2005/8/layout/pyramid2"/>
    <dgm:cxn modelId="{111865FC-3610-4486-BC4D-D639F36A70DC}" type="presParOf" srcId="{C0A8F633-156B-4304-9CC8-D523E94BD304}" destId="{5CB2E1D3-3430-4538-9D6C-F1315D39ACD0}" srcOrd="3" destOrd="0" presId="urn:microsoft.com/office/officeart/2005/8/layout/pyramid2"/>
    <dgm:cxn modelId="{E111CBB2-C0E6-4FB6-8FF6-0CA77435394B}" type="presParOf" srcId="{C0A8F633-156B-4304-9CC8-D523E94BD304}" destId="{3DD7D81A-315E-41FA-9BAC-73DE6A7B4641}" srcOrd="4" destOrd="0" presId="urn:microsoft.com/office/officeart/2005/8/layout/pyramid2"/>
    <dgm:cxn modelId="{D258DE91-10EE-4C55-A90F-8C688EBFA452}" type="presParOf" srcId="{C0A8F633-156B-4304-9CC8-D523E94BD304}" destId="{3E465321-D26C-48A7-8068-8B26B67B7126}"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宋体" pitchFamily="2" charset="-122"/>
              </a:defRPr>
            </a:lvl1pPr>
          </a:lstStyle>
          <a:p>
            <a:pPr>
              <a:defRPr/>
            </a:pPr>
            <a:endParaRPr lang="en-US" altLang="zh-CN"/>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29700" name="Rectangle 4"/>
          <p:cNvSpPr>
            <a:spLocks noGrp="1" noRot="1" noChangeAspect="1" noChangeArrowheads="1" noTextEdit="1"/>
          </p:cNvSpPr>
          <p:nvPr>
            <p:ph type="sldImg" idx="2"/>
          </p:nvPr>
        </p:nvSpPr>
        <p:spPr bwMode="auto">
          <a:xfrm>
            <a:off x="685800" y="685800"/>
            <a:ext cx="54864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宋体" pitchFamily="2" charset="-122"/>
              </a:defRPr>
            </a:lvl1pPr>
          </a:lstStyle>
          <a:p>
            <a:pPr>
              <a:defRPr/>
            </a:pPr>
            <a:endParaRPr lang="en-US" altLang="zh-CN"/>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A77D52BF-4AFB-49D0-B98B-BEA3D1CC3CE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宋体" pitchFamily="2" charset="-122"/>
        <a:cs typeface="+mn-cs"/>
      </a:defRPr>
    </a:lvl1pPr>
    <a:lvl2pPr marL="360363" algn="l" rtl="0" eaLnBrk="0" fontAlgn="base" hangingPunct="0">
      <a:spcBef>
        <a:spcPct val="30000"/>
      </a:spcBef>
      <a:spcAft>
        <a:spcPct val="0"/>
      </a:spcAft>
      <a:defRPr sz="900" kern="1200">
        <a:solidFill>
          <a:schemeClr val="tx1"/>
        </a:solidFill>
        <a:latin typeface="Arial" charset="0"/>
        <a:ea typeface="宋体" pitchFamily="2" charset="-122"/>
        <a:cs typeface="+mn-cs"/>
      </a:defRPr>
    </a:lvl2pPr>
    <a:lvl3pPr marL="722313" algn="l" rtl="0" eaLnBrk="0" fontAlgn="base" hangingPunct="0">
      <a:spcBef>
        <a:spcPct val="30000"/>
      </a:spcBef>
      <a:spcAft>
        <a:spcPct val="0"/>
      </a:spcAft>
      <a:defRPr sz="900" kern="1200">
        <a:solidFill>
          <a:schemeClr val="tx1"/>
        </a:solidFill>
        <a:latin typeface="Arial" charset="0"/>
        <a:ea typeface="宋体" pitchFamily="2" charset="-122"/>
        <a:cs typeface="+mn-cs"/>
      </a:defRPr>
    </a:lvl3pPr>
    <a:lvl4pPr marL="1082675" algn="l" rtl="0" eaLnBrk="0" fontAlgn="base" hangingPunct="0">
      <a:spcBef>
        <a:spcPct val="30000"/>
      </a:spcBef>
      <a:spcAft>
        <a:spcPct val="0"/>
      </a:spcAft>
      <a:defRPr sz="900" kern="1200">
        <a:solidFill>
          <a:schemeClr val="tx1"/>
        </a:solidFill>
        <a:latin typeface="Arial" charset="0"/>
        <a:ea typeface="宋体" pitchFamily="2" charset="-122"/>
        <a:cs typeface="+mn-cs"/>
      </a:defRPr>
    </a:lvl4pPr>
    <a:lvl5pPr marL="1444625" algn="l" rtl="0" eaLnBrk="0" fontAlgn="base" hangingPunct="0">
      <a:spcBef>
        <a:spcPct val="30000"/>
      </a:spcBef>
      <a:spcAft>
        <a:spcPct val="0"/>
      </a:spcAft>
      <a:defRPr sz="900" kern="1200">
        <a:solidFill>
          <a:schemeClr val="tx1"/>
        </a:solidFill>
        <a:latin typeface="Arial" charset="0"/>
        <a:ea typeface="宋体" pitchFamily="2" charset="-122"/>
        <a:cs typeface="+mn-cs"/>
      </a:defRPr>
    </a:lvl5pPr>
    <a:lvl6pPr marL="1807009" algn="l" defTabSz="722805" rtl="0" eaLnBrk="1" latinLnBrk="0" hangingPunct="1">
      <a:defRPr sz="900" kern="1200">
        <a:solidFill>
          <a:schemeClr val="tx1"/>
        </a:solidFill>
        <a:latin typeface="+mn-lt"/>
        <a:ea typeface="+mn-ea"/>
        <a:cs typeface="+mn-cs"/>
      </a:defRPr>
    </a:lvl6pPr>
    <a:lvl7pPr marL="2168414" algn="l" defTabSz="722805" rtl="0" eaLnBrk="1" latinLnBrk="0" hangingPunct="1">
      <a:defRPr sz="900" kern="1200">
        <a:solidFill>
          <a:schemeClr val="tx1"/>
        </a:solidFill>
        <a:latin typeface="+mn-lt"/>
        <a:ea typeface="+mn-ea"/>
        <a:cs typeface="+mn-cs"/>
      </a:defRPr>
    </a:lvl7pPr>
    <a:lvl8pPr marL="2529816" algn="l" defTabSz="722805" rtl="0" eaLnBrk="1" latinLnBrk="0" hangingPunct="1">
      <a:defRPr sz="900" kern="1200">
        <a:solidFill>
          <a:schemeClr val="tx1"/>
        </a:solidFill>
        <a:latin typeface="+mn-lt"/>
        <a:ea typeface="+mn-ea"/>
        <a:cs typeface="+mn-cs"/>
      </a:defRPr>
    </a:lvl8pPr>
    <a:lvl9pPr marL="2891218" algn="l" defTabSz="722805"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p:spPr>
      </p:sp>
      <p:sp>
        <p:nvSpPr>
          <p:cNvPr id="30723" name="备注占位符 2"/>
          <p:cNvSpPr>
            <a:spLocks noGrp="1"/>
          </p:cNvSpPr>
          <p:nvPr>
            <p:ph type="body" idx="1"/>
          </p:nvPr>
        </p:nvSpPr>
        <p:spPr>
          <a:noFill/>
          <a:ln/>
        </p:spPr>
        <p:txBody>
          <a:bodyPr/>
          <a:lstStyle/>
          <a:p>
            <a:pPr eaLnBrk="1" hangingPunct="1"/>
            <a:endParaRPr lang="zh-CN" altLang="en-US" smtClean="0">
              <a:ea typeface="宋体" charset="-122"/>
            </a:endParaRPr>
          </a:p>
        </p:txBody>
      </p:sp>
      <p:sp>
        <p:nvSpPr>
          <p:cNvPr id="30724" name="灯片编号占位符 3"/>
          <p:cNvSpPr>
            <a:spLocks noGrp="1"/>
          </p:cNvSpPr>
          <p:nvPr>
            <p:ph type="sldNum" sz="quarter" idx="5"/>
          </p:nvPr>
        </p:nvSpPr>
        <p:spPr>
          <a:noFill/>
        </p:spPr>
        <p:txBody>
          <a:bodyPr/>
          <a:lstStyle/>
          <a:p>
            <a:fld id="{DBA4CEF6-8AD3-41BD-B436-27729618A3B0}" type="slidenum">
              <a:rPr lang="zh-CN" altLang="en-US" smtClean="0">
                <a:ea typeface="宋体" charset="-122"/>
              </a:rPr>
              <a:pPr/>
              <a:t>9</a:t>
            </a:fld>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p:spPr>
      </p:sp>
      <p:sp>
        <p:nvSpPr>
          <p:cNvPr id="31747" name="备注占位符 2"/>
          <p:cNvSpPr>
            <a:spLocks noGrp="1"/>
          </p:cNvSpPr>
          <p:nvPr>
            <p:ph type="body" idx="1"/>
          </p:nvPr>
        </p:nvSpPr>
        <p:spPr>
          <a:noFill/>
          <a:ln/>
        </p:spPr>
        <p:txBody>
          <a:bodyPr/>
          <a:lstStyle/>
          <a:p>
            <a:pPr eaLnBrk="1" hangingPunct="1"/>
            <a:endParaRPr lang="zh-CN" altLang="en-US" smtClean="0">
              <a:latin typeface="Arial" pitchFamily="34" charset="0"/>
            </a:endParaRPr>
          </a:p>
        </p:txBody>
      </p:sp>
      <p:sp>
        <p:nvSpPr>
          <p:cNvPr id="31748" name="灯片编号占位符 3"/>
          <p:cNvSpPr>
            <a:spLocks noGrp="1"/>
          </p:cNvSpPr>
          <p:nvPr>
            <p:ph type="sldNum" sz="quarter" idx="5"/>
          </p:nvPr>
        </p:nvSpPr>
        <p:spPr>
          <a:noFill/>
        </p:spPr>
        <p:txBody>
          <a:bodyPr/>
          <a:lstStyle/>
          <a:p>
            <a:fld id="{7D52AD34-FFB2-4AF1-82CD-73652ADC1D75}" type="slidenum">
              <a:rPr lang="zh-CN" altLang="en-US" smtClean="0">
                <a:latin typeface="Arial" pitchFamily="34" charset="0"/>
              </a:rPr>
              <a:pPr/>
              <a:t>10</a:t>
            </a:fld>
            <a:endParaRPr lang="zh-CN"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ln/>
        </p:spPr>
      </p:sp>
      <p:sp>
        <p:nvSpPr>
          <p:cNvPr id="33795" name="备注占位符 2"/>
          <p:cNvSpPr>
            <a:spLocks noGrp="1"/>
          </p:cNvSpPr>
          <p:nvPr>
            <p:ph type="body" idx="1"/>
          </p:nvPr>
        </p:nvSpPr>
        <p:spPr>
          <a:noFill/>
          <a:ln/>
        </p:spPr>
        <p:txBody>
          <a:bodyPr/>
          <a:lstStyle/>
          <a:p>
            <a:pPr eaLnBrk="1" hangingPunct="1"/>
            <a:endParaRPr lang="zh-CN" altLang="en-US" smtClean="0">
              <a:latin typeface="Arial" pitchFamily="34" charset="0"/>
            </a:endParaRPr>
          </a:p>
        </p:txBody>
      </p:sp>
      <p:sp>
        <p:nvSpPr>
          <p:cNvPr id="33796" name="灯片编号占位符 3"/>
          <p:cNvSpPr>
            <a:spLocks noGrp="1"/>
          </p:cNvSpPr>
          <p:nvPr>
            <p:ph type="sldNum" sz="quarter" idx="5"/>
          </p:nvPr>
        </p:nvSpPr>
        <p:spPr>
          <a:noFill/>
        </p:spPr>
        <p:txBody>
          <a:bodyPr/>
          <a:lstStyle/>
          <a:p>
            <a:fld id="{E630AB12-C840-4219-B950-9441EC27671A}" type="slidenum">
              <a:rPr lang="zh-CN" altLang="en-US" smtClean="0">
                <a:latin typeface="Arial" pitchFamily="34" charset="0"/>
              </a:rPr>
              <a:pPr/>
              <a:t>12</a:t>
            </a:fld>
            <a:endParaRPr lang="zh-CN"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ln/>
        </p:spPr>
      </p:sp>
      <p:sp>
        <p:nvSpPr>
          <p:cNvPr id="34819" name="备注占位符 2"/>
          <p:cNvSpPr>
            <a:spLocks noGrp="1"/>
          </p:cNvSpPr>
          <p:nvPr>
            <p:ph type="body" idx="1"/>
          </p:nvPr>
        </p:nvSpPr>
        <p:spPr>
          <a:noFill/>
          <a:ln/>
        </p:spPr>
        <p:txBody>
          <a:bodyPr/>
          <a:lstStyle/>
          <a:p>
            <a:pPr eaLnBrk="1" hangingPunct="1"/>
            <a:endParaRPr lang="zh-CN" altLang="en-US" smtClean="0">
              <a:latin typeface="Arial" pitchFamily="34" charset="0"/>
            </a:endParaRPr>
          </a:p>
        </p:txBody>
      </p:sp>
      <p:sp>
        <p:nvSpPr>
          <p:cNvPr id="34820" name="灯片编号占位符 3"/>
          <p:cNvSpPr>
            <a:spLocks noGrp="1"/>
          </p:cNvSpPr>
          <p:nvPr>
            <p:ph type="sldNum" sz="quarter" idx="5"/>
          </p:nvPr>
        </p:nvSpPr>
        <p:spPr>
          <a:noFill/>
        </p:spPr>
        <p:txBody>
          <a:bodyPr/>
          <a:lstStyle/>
          <a:p>
            <a:fld id="{4AD3B1FB-D22D-42CB-ABBA-519BC39F4A23}" type="slidenum">
              <a:rPr lang="zh-CN" altLang="en-US" smtClean="0">
                <a:latin typeface="Arial" pitchFamily="34" charset="0"/>
              </a:rPr>
              <a:pPr/>
              <a:t>13</a:t>
            </a:fld>
            <a:endParaRPr lang="zh-CN"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33677" y="1660270"/>
            <a:ext cx="7771646" cy="1224194"/>
          </a:xfrm>
          <a:prstGeom prst="rect">
            <a:avLst/>
          </a:prstGeom>
        </p:spPr>
        <p:txBody>
          <a:bodyPr lIns="72384" tIns="36192" rIns="72384" bIns="36192" anchor="ctr"/>
          <a:lstStyle>
            <a:lvl1pPr marL="0" marR="0" indent="0" algn="ctr" defTabSz="723839" rtl="0" eaLnBrk="1" fontAlgn="auto" latinLnBrk="0" hangingPunct="1">
              <a:lnSpc>
                <a:spcPct val="100000"/>
              </a:lnSpc>
              <a:spcBef>
                <a:spcPct val="0"/>
              </a:spcBef>
              <a:spcAft>
                <a:spcPts val="0"/>
              </a:spcAft>
              <a:buClrTx/>
              <a:buSzTx/>
              <a:buFontTx/>
              <a:buNone/>
              <a:tabLst/>
              <a:defRPr sz="4700" b="1">
                <a:latin typeface="微软雅黑" pitchFamily="34" charset="-122"/>
                <a:ea typeface="微软雅黑" pitchFamily="34" charset="-122"/>
              </a:defRPr>
            </a:lvl1pPr>
          </a:lstStyle>
          <a:p>
            <a:endParaRPr lang="zh-CN" altLang="en-US" dirty="0"/>
          </a:p>
        </p:txBody>
      </p:sp>
      <p:sp>
        <p:nvSpPr>
          <p:cNvPr id="3" name="副标题 2"/>
          <p:cNvSpPr>
            <a:spLocks noGrp="1"/>
          </p:cNvSpPr>
          <p:nvPr>
            <p:ph type="subTitle" idx="1"/>
          </p:nvPr>
        </p:nvSpPr>
        <p:spPr>
          <a:xfrm>
            <a:off x="1379738" y="5308971"/>
            <a:ext cx="6401805" cy="491300"/>
          </a:xfrm>
          <a:prstGeom prst="rect">
            <a:avLst/>
          </a:prstGeom>
        </p:spPr>
        <p:txBody>
          <a:bodyPr lIns="72384" tIns="36192" rIns="72384" bIns="36192"/>
          <a:lstStyle>
            <a:lvl1pPr marL="0" indent="0" algn="ctr">
              <a:buNone/>
              <a:defRPr sz="1400">
                <a:solidFill>
                  <a:schemeClr val="bg1"/>
                </a:solidFill>
                <a:latin typeface="微软雅黑" pitchFamily="34" charset="-122"/>
                <a:ea typeface="微软雅黑" pitchFamily="34" charset="-122"/>
              </a:defRPr>
            </a:lvl1pPr>
            <a:lvl2pPr marL="361920" indent="0" algn="ctr">
              <a:buNone/>
              <a:defRPr>
                <a:solidFill>
                  <a:schemeClr val="tx1">
                    <a:tint val="75000"/>
                  </a:schemeClr>
                </a:solidFill>
              </a:defRPr>
            </a:lvl2pPr>
            <a:lvl3pPr marL="723839" indent="0" algn="ctr">
              <a:buNone/>
              <a:defRPr>
                <a:solidFill>
                  <a:schemeClr val="tx1">
                    <a:tint val="75000"/>
                  </a:schemeClr>
                </a:solidFill>
              </a:defRPr>
            </a:lvl3pPr>
            <a:lvl4pPr marL="1085759" indent="0" algn="ctr">
              <a:buNone/>
              <a:defRPr>
                <a:solidFill>
                  <a:schemeClr val="tx1">
                    <a:tint val="75000"/>
                  </a:schemeClr>
                </a:solidFill>
              </a:defRPr>
            </a:lvl4pPr>
            <a:lvl5pPr marL="1447678" indent="0" algn="ctr">
              <a:buNone/>
              <a:defRPr>
                <a:solidFill>
                  <a:schemeClr val="tx1">
                    <a:tint val="75000"/>
                  </a:schemeClr>
                </a:solidFill>
              </a:defRPr>
            </a:lvl5pPr>
            <a:lvl6pPr marL="1809598" indent="0" algn="ctr">
              <a:buNone/>
              <a:defRPr>
                <a:solidFill>
                  <a:schemeClr val="tx1">
                    <a:tint val="75000"/>
                  </a:schemeClr>
                </a:solidFill>
              </a:defRPr>
            </a:lvl6pPr>
            <a:lvl7pPr marL="2171517" indent="0" algn="ctr">
              <a:buNone/>
              <a:defRPr>
                <a:solidFill>
                  <a:schemeClr val="tx1">
                    <a:tint val="75000"/>
                  </a:schemeClr>
                </a:solidFill>
              </a:defRPr>
            </a:lvl7pPr>
            <a:lvl8pPr marL="2533437" indent="0" algn="ctr">
              <a:buNone/>
              <a:defRPr>
                <a:solidFill>
                  <a:schemeClr val="tx1">
                    <a:tint val="75000"/>
                  </a:schemeClr>
                </a:solidFill>
              </a:defRPr>
            </a:lvl8pPr>
            <a:lvl9pPr marL="2895356"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263EBBD-F532-440A-A11D-868769808E63}" type="datetimeFigureOut">
              <a:rPr lang="zh-CN" altLang="en-US"/>
              <a:pPr>
                <a:defRPr/>
              </a:pPr>
              <a:t>2016/3/11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08CCED9-C319-41DF-ACC2-C5AB40CB2CD3}"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6177" y="1775962"/>
            <a:ext cx="7771646" cy="1224194"/>
          </a:xfrm>
          <a:prstGeom prst="rect">
            <a:avLst/>
          </a:prstGeom>
        </p:spPr>
        <p:txBody>
          <a:bodyPr lIns="72384" tIns="36192" rIns="72384" bIns="36192"/>
          <a:lstStyle/>
          <a:p>
            <a:r>
              <a:rPr lang="zh-CN" altLang="en-US" dirty="0" smtClean="0"/>
              <a:t>单击此处编辑母版标题样式</a:t>
            </a:r>
            <a:endParaRPr lang="zh-CN" altLang="en-US" dirty="0"/>
          </a:p>
        </p:txBody>
      </p:sp>
      <p:sp>
        <p:nvSpPr>
          <p:cNvPr id="3" name="日期占位符 3"/>
          <p:cNvSpPr>
            <a:spLocks noGrp="1"/>
          </p:cNvSpPr>
          <p:nvPr>
            <p:ph type="dt" sz="half" idx="10"/>
          </p:nvPr>
        </p:nvSpPr>
        <p:spPr/>
        <p:txBody>
          <a:bodyPr/>
          <a:lstStyle>
            <a:lvl1pPr>
              <a:defRPr/>
            </a:lvl1pPr>
          </a:lstStyle>
          <a:p>
            <a:pPr>
              <a:defRPr/>
            </a:pPr>
            <a:fld id="{7D235C62-225F-4A65-8D59-A3F5F158BEC2}" type="datetimeFigureOut">
              <a:rPr lang="zh-CN" altLang="en-US"/>
              <a:pPr>
                <a:defRPr/>
              </a:pPr>
              <a:t>2016/3/11</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563E7FB1-E533-417C-8FEF-F8B2F9ED1752}"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36538" y="411163"/>
            <a:ext cx="4962525" cy="3365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330325"/>
            <a:ext cx="8231188" cy="32639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265D4BB-B22C-4EBE-B8FD-AA16CC82BB85}"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687436" y="1777218"/>
            <a:ext cx="7770389" cy="1219166"/>
          </a:xfrm>
        </p:spPr>
        <p:txBody>
          <a:bodyPr/>
          <a:lstStyle>
            <a:lvl1pPr>
              <a:defRPr/>
            </a:lvl1pPr>
          </a:lstStyle>
          <a:p>
            <a:r>
              <a:rPr lang="zh-CN" altLang="en-US"/>
              <a:t>单击此处编辑母版标题样式</a:t>
            </a:r>
          </a:p>
        </p:txBody>
      </p:sp>
      <p:sp>
        <p:nvSpPr>
          <p:cNvPr id="67587" name="Rectangle 3"/>
          <p:cNvSpPr>
            <a:spLocks noGrp="1" noChangeArrowheads="1"/>
          </p:cNvSpPr>
          <p:nvPr>
            <p:ph type="subTitle" idx="1"/>
          </p:nvPr>
        </p:nvSpPr>
        <p:spPr>
          <a:xfrm>
            <a:off x="1371109" y="3233935"/>
            <a:ext cx="6401805" cy="1469284"/>
          </a:xfrm>
        </p:spPr>
        <p:txBody>
          <a:bodyPr/>
          <a:lstStyle>
            <a:lvl1pPr marL="0" indent="0" algn="ctr">
              <a:buFontTx/>
              <a:buNone/>
              <a:defRPr/>
            </a:lvl1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3E02DD6-95B7-4970-95EA-6D3243E199A5}"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FED676B-E1B5-4E96-9FB5-48AB96C934B5}"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2CED452-9595-49E4-A52B-38426ED8E1C6}" type="datetimeFigureOut">
              <a:rPr lang="zh-CN" altLang="en-US"/>
              <a:pPr>
                <a:defRPr/>
              </a:pPr>
              <a:t>2016/3/11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0D752B1-0584-41BB-8502-A1C58F4A5733}"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3" descr="C:\Users\len\Desktop\ic01700903.jpg"/>
          <p:cNvPicPr>
            <a:picLocks noChangeAspect="1" noChangeArrowheads="1"/>
          </p:cNvPicPr>
          <p:nvPr userDrawn="1"/>
        </p:nvPicPr>
        <p:blipFill>
          <a:blip r:embed="rId3"/>
          <a:srcRect t="48531" r="23917" b="18697"/>
          <a:stretch>
            <a:fillRect/>
          </a:stretch>
        </p:blipFill>
        <p:spPr bwMode="auto">
          <a:xfrm>
            <a:off x="6453188" y="2338388"/>
            <a:ext cx="2393950" cy="1309687"/>
          </a:xfrm>
          <a:prstGeom prst="rect">
            <a:avLst/>
          </a:prstGeom>
          <a:noFill/>
          <a:ln w="9525">
            <a:noFill/>
            <a:miter lim="800000"/>
            <a:headEnd/>
            <a:tailEnd/>
          </a:ln>
        </p:spPr>
      </p:pic>
      <p:pic>
        <p:nvPicPr>
          <p:cNvPr id="1027" name="Picture 2" descr="D:\14品牌建设\logo\内部logo\EFG\创业基金会logo.jpg"/>
          <p:cNvPicPr>
            <a:picLocks noChangeAspect="1" noChangeArrowheads="1"/>
          </p:cNvPicPr>
          <p:nvPr userDrawn="1"/>
        </p:nvPicPr>
        <p:blipFill>
          <a:blip r:embed="rId4"/>
          <a:srcRect l="1363" t="33997" b="37997"/>
          <a:stretch>
            <a:fillRect/>
          </a:stretch>
        </p:blipFill>
        <p:spPr bwMode="auto">
          <a:xfrm>
            <a:off x="125413" y="120650"/>
            <a:ext cx="1766887" cy="501650"/>
          </a:xfrm>
          <a:prstGeom prst="rect">
            <a:avLst/>
          </a:prstGeom>
          <a:noFill/>
          <a:ln w="9525">
            <a:noFill/>
            <a:miter lim="800000"/>
            <a:headEnd/>
            <a:tailEnd/>
          </a:ln>
        </p:spPr>
      </p:pic>
      <p:pic>
        <p:nvPicPr>
          <p:cNvPr id="1028" name="Picture 4" descr="cover"/>
          <p:cNvPicPr>
            <a:picLocks noChangeAspect="1" noChangeArrowheads="1"/>
          </p:cNvPicPr>
          <p:nvPr userDrawn="1"/>
        </p:nvPicPr>
        <p:blipFill>
          <a:blip r:embed="rId5"/>
          <a:srcRect t="94279"/>
          <a:stretch>
            <a:fillRect/>
          </a:stretch>
        </p:blipFill>
        <p:spPr bwMode="auto">
          <a:xfrm>
            <a:off x="0" y="3478213"/>
            <a:ext cx="9144000" cy="2236787"/>
          </a:xfrm>
          <a:prstGeom prst="rect">
            <a:avLst/>
          </a:prstGeom>
          <a:noFill/>
          <a:ln w="9525">
            <a:noFill/>
            <a:miter lim="800000"/>
            <a:headEnd/>
            <a:tailEnd/>
          </a:ln>
        </p:spPr>
      </p:pic>
      <p:sp>
        <p:nvSpPr>
          <p:cNvPr id="10" name="矩形 9"/>
          <p:cNvSpPr/>
          <p:nvPr userDrawn="1"/>
        </p:nvSpPr>
        <p:spPr>
          <a:xfrm>
            <a:off x="5684838" y="3478213"/>
            <a:ext cx="3427412" cy="273050"/>
          </a:xfrm>
          <a:prstGeom prst="rect">
            <a:avLst/>
          </a:prstGeom>
        </p:spPr>
        <p:txBody>
          <a:bodyPr wrap="none" lIns="72384" tIns="36192" rIns="72384" bIns="36192">
            <a:spAutoFit/>
          </a:bodyPr>
          <a:lstStyle/>
          <a:p>
            <a:pPr>
              <a:defRPr/>
            </a:pPr>
            <a:r>
              <a:rPr lang="en-US" altLang="zh-CN" sz="1300" dirty="0">
                <a:solidFill>
                  <a:schemeClr val="bg1"/>
                </a:solidFill>
              </a:rPr>
              <a:t>Entrepreneurship Foundation for Graduates </a:t>
            </a:r>
            <a:endParaRPr lang="zh-CN" altLang="en-US" sz="1300" dirty="0">
              <a:solidFill>
                <a:schemeClr val="bg1"/>
              </a:solidFill>
            </a:endParaRPr>
          </a:p>
        </p:txBody>
      </p:sp>
      <p:sp>
        <p:nvSpPr>
          <p:cNvPr id="4" name="日期占位符 3"/>
          <p:cNvSpPr>
            <a:spLocks noGrp="1"/>
          </p:cNvSpPr>
          <p:nvPr>
            <p:ph type="dt" sz="half" idx="2"/>
          </p:nvPr>
        </p:nvSpPr>
        <p:spPr>
          <a:xfrm>
            <a:off x="457200" y="5295900"/>
            <a:ext cx="2133600" cy="304800"/>
          </a:xfrm>
          <a:prstGeom prst="rect">
            <a:avLst/>
          </a:prstGeom>
        </p:spPr>
        <p:txBody>
          <a:bodyPr vert="horz" lIns="72384" tIns="36192" rIns="72384" bIns="36192" rtlCol="0" anchor="ctr"/>
          <a:lstStyle>
            <a:lvl1pPr algn="l">
              <a:defRPr sz="900">
                <a:solidFill>
                  <a:schemeClr val="tx1">
                    <a:tint val="75000"/>
                  </a:schemeClr>
                </a:solidFill>
                <a:latin typeface="Arial" pitchFamily="34" charset="0"/>
              </a:defRPr>
            </a:lvl1pPr>
          </a:lstStyle>
          <a:p>
            <a:pPr>
              <a:defRPr/>
            </a:pPr>
            <a:fld id="{A0311A43-02A3-47A5-8A40-C1BB9F5A44AF}" type="datetimeFigureOut">
              <a:rPr lang="zh-CN" altLang="en-US"/>
              <a:pPr>
                <a:defRPr/>
              </a:pPr>
              <a:t>2016/3/11</a:t>
            </a:fld>
            <a:endParaRPr lang="zh-CN" altLang="en-US"/>
          </a:p>
        </p:txBody>
      </p:sp>
      <p:sp>
        <p:nvSpPr>
          <p:cNvPr id="5" name="页脚占位符 4"/>
          <p:cNvSpPr>
            <a:spLocks noGrp="1"/>
          </p:cNvSpPr>
          <p:nvPr>
            <p:ph type="ftr" sz="quarter" idx="3"/>
          </p:nvPr>
        </p:nvSpPr>
        <p:spPr>
          <a:xfrm>
            <a:off x="3124200" y="5295900"/>
            <a:ext cx="2895600" cy="304800"/>
          </a:xfrm>
          <a:prstGeom prst="rect">
            <a:avLst/>
          </a:prstGeom>
        </p:spPr>
        <p:txBody>
          <a:bodyPr vert="horz" lIns="72384" tIns="36192" rIns="72384" bIns="36192" rtlCol="0" anchor="ctr"/>
          <a:lstStyle>
            <a:lvl1pPr algn="ctr">
              <a:defRPr sz="900">
                <a:solidFill>
                  <a:schemeClr val="tx1">
                    <a:tint val="75000"/>
                  </a:schemeClr>
                </a:solidFill>
                <a:latin typeface="Arial" pitchFamily="34" charset="0"/>
              </a:defRPr>
            </a:lvl1pPr>
          </a:lstStyle>
          <a:p>
            <a:pPr>
              <a:defRPr/>
            </a:pPr>
            <a:endParaRPr lang="zh-CN" altLang="en-US"/>
          </a:p>
        </p:txBody>
      </p:sp>
      <p:sp>
        <p:nvSpPr>
          <p:cNvPr id="6" name="灯片编号占位符 5"/>
          <p:cNvSpPr>
            <a:spLocks noGrp="1"/>
          </p:cNvSpPr>
          <p:nvPr>
            <p:ph type="sldNum" sz="quarter" idx="4"/>
          </p:nvPr>
        </p:nvSpPr>
        <p:spPr>
          <a:xfrm>
            <a:off x="6553200" y="5295900"/>
            <a:ext cx="2133600" cy="304800"/>
          </a:xfrm>
          <a:prstGeom prst="rect">
            <a:avLst/>
          </a:prstGeom>
        </p:spPr>
        <p:txBody>
          <a:bodyPr vert="horz" lIns="72384" tIns="36192" rIns="72384" bIns="36192" rtlCol="0" anchor="ctr"/>
          <a:lstStyle>
            <a:lvl1pPr algn="r">
              <a:defRPr sz="900">
                <a:solidFill>
                  <a:schemeClr val="tx1">
                    <a:tint val="75000"/>
                  </a:schemeClr>
                </a:solidFill>
                <a:latin typeface="Arial" pitchFamily="34" charset="0"/>
              </a:defRPr>
            </a:lvl1pPr>
          </a:lstStyle>
          <a:p>
            <a:pPr>
              <a:defRPr/>
            </a:pPr>
            <a:fld id="{156A72B3-5CC6-4AB4-A61B-2A2DE991280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227" r:id="rId1"/>
  </p:sldLayoutIdLst>
  <p:txStyles>
    <p:titleStyle>
      <a:lvl1pPr algn="ctr" rtl="0" eaLnBrk="0" fontAlgn="base" hangingPunct="0">
        <a:spcBef>
          <a:spcPct val="0"/>
        </a:spcBef>
        <a:spcAft>
          <a:spcPct val="0"/>
        </a:spcAft>
        <a:defRPr sz="3500" kern="1200">
          <a:solidFill>
            <a:schemeClr val="tx1"/>
          </a:solidFill>
          <a:latin typeface="+mj-lt"/>
          <a:ea typeface="+mj-ea"/>
          <a:cs typeface="+mj-cs"/>
        </a:defRPr>
      </a:lvl1pPr>
      <a:lvl2pPr algn="ctr" rtl="0" eaLnBrk="0" fontAlgn="base" hangingPunct="0">
        <a:spcBef>
          <a:spcPct val="0"/>
        </a:spcBef>
        <a:spcAft>
          <a:spcPct val="0"/>
        </a:spcAft>
        <a:defRPr sz="3500">
          <a:solidFill>
            <a:schemeClr val="tx1"/>
          </a:solidFill>
          <a:latin typeface="Calibri" pitchFamily="34" charset="0"/>
          <a:ea typeface="宋体" pitchFamily="2" charset="-122"/>
        </a:defRPr>
      </a:lvl2pPr>
      <a:lvl3pPr algn="ctr" rtl="0" eaLnBrk="0" fontAlgn="base" hangingPunct="0">
        <a:spcBef>
          <a:spcPct val="0"/>
        </a:spcBef>
        <a:spcAft>
          <a:spcPct val="0"/>
        </a:spcAft>
        <a:defRPr sz="3500">
          <a:solidFill>
            <a:schemeClr val="tx1"/>
          </a:solidFill>
          <a:latin typeface="Calibri" pitchFamily="34" charset="0"/>
          <a:ea typeface="宋体" pitchFamily="2" charset="-122"/>
        </a:defRPr>
      </a:lvl3pPr>
      <a:lvl4pPr algn="ctr" rtl="0" eaLnBrk="0" fontAlgn="base" hangingPunct="0">
        <a:spcBef>
          <a:spcPct val="0"/>
        </a:spcBef>
        <a:spcAft>
          <a:spcPct val="0"/>
        </a:spcAft>
        <a:defRPr sz="3500">
          <a:solidFill>
            <a:schemeClr val="tx1"/>
          </a:solidFill>
          <a:latin typeface="Calibri" pitchFamily="34" charset="0"/>
          <a:ea typeface="宋体" pitchFamily="2" charset="-122"/>
        </a:defRPr>
      </a:lvl4pPr>
      <a:lvl5pPr algn="ctr" rtl="0" eaLnBrk="0" fontAlgn="base" hangingPunct="0">
        <a:spcBef>
          <a:spcPct val="0"/>
        </a:spcBef>
        <a:spcAft>
          <a:spcPct val="0"/>
        </a:spcAft>
        <a:defRPr sz="3500">
          <a:solidFill>
            <a:schemeClr val="tx1"/>
          </a:solidFill>
          <a:latin typeface="Calibri" pitchFamily="34" charset="0"/>
          <a:ea typeface="宋体" pitchFamily="2" charset="-122"/>
        </a:defRPr>
      </a:lvl5pPr>
      <a:lvl6pPr marL="361920" algn="ctr" rtl="0" fontAlgn="base">
        <a:spcBef>
          <a:spcPct val="0"/>
        </a:spcBef>
        <a:spcAft>
          <a:spcPct val="0"/>
        </a:spcAft>
        <a:defRPr sz="3500">
          <a:solidFill>
            <a:schemeClr val="tx1"/>
          </a:solidFill>
          <a:latin typeface="Calibri" pitchFamily="34" charset="0"/>
          <a:ea typeface="宋体" pitchFamily="2" charset="-122"/>
        </a:defRPr>
      </a:lvl6pPr>
      <a:lvl7pPr marL="723839" algn="ctr" rtl="0" fontAlgn="base">
        <a:spcBef>
          <a:spcPct val="0"/>
        </a:spcBef>
        <a:spcAft>
          <a:spcPct val="0"/>
        </a:spcAft>
        <a:defRPr sz="3500">
          <a:solidFill>
            <a:schemeClr val="tx1"/>
          </a:solidFill>
          <a:latin typeface="Calibri" pitchFamily="34" charset="0"/>
          <a:ea typeface="宋体" pitchFamily="2" charset="-122"/>
        </a:defRPr>
      </a:lvl7pPr>
      <a:lvl8pPr marL="1085759" algn="ctr" rtl="0" fontAlgn="base">
        <a:spcBef>
          <a:spcPct val="0"/>
        </a:spcBef>
        <a:spcAft>
          <a:spcPct val="0"/>
        </a:spcAft>
        <a:defRPr sz="3500">
          <a:solidFill>
            <a:schemeClr val="tx1"/>
          </a:solidFill>
          <a:latin typeface="Calibri" pitchFamily="34" charset="0"/>
          <a:ea typeface="宋体" pitchFamily="2" charset="-122"/>
        </a:defRPr>
      </a:lvl8pPr>
      <a:lvl9pPr marL="1447678" algn="ctr" rtl="0" fontAlgn="base">
        <a:spcBef>
          <a:spcPct val="0"/>
        </a:spcBef>
        <a:spcAft>
          <a:spcPct val="0"/>
        </a:spcAft>
        <a:defRPr sz="3500">
          <a:solidFill>
            <a:schemeClr val="tx1"/>
          </a:solidFill>
          <a:latin typeface="Calibri" pitchFamily="34" charset="0"/>
          <a:ea typeface="宋体" pitchFamily="2" charset="-122"/>
        </a:defRPr>
      </a:lvl9pPr>
    </p:titleStyle>
    <p:bodyStyle>
      <a:lvl1pPr marL="269875" indent="-269875" algn="l" rtl="0" eaLnBrk="0" fontAlgn="base" hangingPunct="0">
        <a:spcBef>
          <a:spcPct val="20000"/>
        </a:spcBef>
        <a:spcAft>
          <a:spcPct val="0"/>
        </a:spcAft>
        <a:buFont typeface="Arial" pitchFamily="34" charset="0"/>
        <a:buChar char="•"/>
        <a:defRPr sz="2500" kern="1200">
          <a:solidFill>
            <a:schemeClr val="tx1"/>
          </a:solidFill>
          <a:latin typeface="+mn-lt"/>
          <a:ea typeface="+mn-ea"/>
          <a:cs typeface="+mn-cs"/>
        </a:defRPr>
      </a:lvl1pPr>
      <a:lvl2pPr marL="587375" indent="-225425"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2pPr>
      <a:lvl3pPr marL="903288" indent="-179388" algn="l"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3pPr>
      <a:lvl4pPr marL="1265238" indent="-179388"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1627188" indent="-179388"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1990557"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352477"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14396"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076316"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zh-CN"/>
      </a:defPPr>
      <a:lvl1pPr marL="0" algn="l" defTabSz="723839" rtl="0" eaLnBrk="1" latinLnBrk="0" hangingPunct="1">
        <a:defRPr sz="1400" kern="1200">
          <a:solidFill>
            <a:schemeClr val="tx1"/>
          </a:solidFill>
          <a:latin typeface="+mn-lt"/>
          <a:ea typeface="+mn-ea"/>
          <a:cs typeface="+mn-cs"/>
        </a:defRPr>
      </a:lvl1pPr>
      <a:lvl2pPr marL="361920" algn="l" defTabSz="723839" rtl="0" eaLnBrk="1" latinLnBrk="0" hangingPunct="1">
        <a:defRPr sz="1400" kern="1200">
          <a:solidFill>
            <a:schemeClr val="tx1"/>
          </a:solidFill>
          <a:latin typeface="+mn-lt"/>
          <a:ea typeface="+mn-ea"/>
          <a:cs typeface="+mn-cs"/>
        </a:defRPr>
      </a:lvl2pPr>
      <a:lvl3pPr marL="723839" algn="l" defTabSz="723839" rtl="0" eaLnBrk="1" latinLnBrk="0" hangingPunct="1">
        <a:defRPr sz="1400" kern="1200">
          <a:solidFill>
            <a:schemeClr val="tx1"/>
          </a:solidFill>
          <a:latin typeface="+mn-lt"/>
          <a:ea typeface="+mn-ea"/>
          <a:cs typeface="+mn-cs"/>
        </a:defRPr>
      </a:lvl3pPr>
      <a:lvl4pPr marL="1085759" algn="l" defTabSz="723839" rtl="0" eaLnBrk="1" latinLnBrk="0" hangingPunct="1">
        <a:defRPr sz="1400" kern="1200">
          <a:solidFill>
            <a:schemeClr val="tx1"/>
          </a:solidFill>
          <a:latin typeface="+mn-lt"/>
          <a:ea typeface="+mn-ea"/>
          <a:cs typeface="+mn-cs"/>
        </a:defRPr>
      </a:lvl4pPr>
      <a:lvl5pPr marL="1447678" algn="l" defTabSz="723839" rtl="0" eaLnBrk="1" latinLnBrk="0" hangingPunct="1">
        <a:defRPr sz="1400" kern="1200">
          <a:solidFill>
            <a:schemeClr val="tx1"/>
          </a:solidFill>
          <a:latin typeface="+mn-lt"/>
          <a:ea typeface="+mn-ea"/>
          <a:cs typeface="+mn-cs"/>
        </a:defRPr>
      </a:lvl5pPr>
      <a:lvl6pPr marL="1809598" algn="l" defTabSz="723839" rtl="0" eaLnBrk="1" latinLnBrk="0" hangingPunct="1">
        <a:defRPr sz="1400" kern="1200">
          <a:solidFill>
            <a:schemeClr val="tx1"/>
          </a:solidFill>
          <a:latin typeface="+mn-lt"/>
          <a:ea typeface="+mn-ea"/>
          <a:cs typeface="+mn-cs"/>
        </a:defRPr>
      </a:lvl6pPr>
      <a:lvl7pPr marL="2171517" algn="l" defTabSz="723839" rtl="0" eaLnBrk="1" latinLnBrk="0" hangingPunct="1">
        <a:defRPr sz="1400" kern="1200">
          <a:solidFill>
            <a:schemeClr val="tx1"/>
          </a:solidFill>
          <a:latin typeface="+mn-lt"/>
          <a:ea typeface="+mn-ea"/>
          <a:cs typeface="+mn-cs"/>
        </a:defRPr>
      </a:lvl7pPr>
      <a:lvl8pPr marL="2533437" algn="l" defTabSz="723839" rtl="0" eaLnBrk="1" latinLnBrk="0" hangingPunct="1">
        <a:defRPr sz="1400" kern="1200">
          <a:solidFill>
            <a:schemeClr val="tx1"/>
          </a:solidFill>
          <a:latin typeface="+mn-lt"/>
          <a:ea typeface="+mn-ea"/>
          <a:cs typeface="+mn-cs"/>
        </a:defRPr>
      </a:lvl8pPr>
      <a:lvl9pPr marL="2895356" algn="l" defTabSz="723839"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5295900"/>
            <a:ext cx="2133600" cy="304800"/>
          </a:xfrm>
          <a:prstGeom prst="rect">
            <a:avLst/>
          </a:prstGeom>
        </p:spPr>
        <p:txBody>
          <a:bodyPr vert="horz" lIns="72384" tIns="36192" rIns="72384" bIns="36192" rtlCol="0" anchor="ctr"/>
          <a:lstStyle>
            <a:lvl1pPr algn="l">
              <a:defRPr sz="900">
                <a:solidFill>
                  <a:schemeClr val="tx1">
                    <a:tint val="75000"/>
                  </a:schemeClr>
                </a:solidFill>
                <a:latin typeface="Arial" pitchFamily="34" charset="0"/>
              </a:defRPr>
            </a:lvl1pPr>
          </a:lstStyle>
          <a:p>
            <a:pPr>
              <a:defRPr/>
            </a:pPr>
            <a:fld id="{F545E797-A830-4BF3-953D-E1B88D569083}" type="datetimeFigureOut">
              <a:rPr lang="zh-CN" altLang="en-US"/>
              <a:pPr>
                <a:defRPr/>
              </a:pPr>
              <a:t>2016/3/11</a:t>
            </a:fld>
            <a:endParaRPr lang="zh-CN" altLang="en-US"/>
          </a:p>
        </p:txBody>
      </p:sp>
      <p:sp>
        <p:nvSpPr>
          <p:cNvPr id="5" name="页脚占位符 4"/>
          <p:cNvSpPr>
            <a:spLocks noGrp="1"/>
          </p:cNvSpPr>
          <p:nvPr>
            <p:ph type="ftr" sz="quarter" idx="3"/>
          </p:nvPr>
        </p:nvSpPr>
        <p:spPr>
          <a:xfrm>
            <a:off x="3124200" y="5295900"/>
            <a:ext cx="2895600" cy="304800"/>
          </a:xfrm>
          <a:prstGeom prst="rect">
            <a:avLst/>
          </a:prstGeom>
        </p:spPr>
        <p:txBody>
          <a:bodyPr vert="horz" lIns="72384" tIns="36192" rIns="72384" bIns="36192" rtlCol="0" anchor="ctr"/>
          <a:lstStyle>
            <a:lvl1pPr algn="ctr">
              <a:defRPr sz="900">
                <a:solidFill>
                  <a:schemeClr val="tx1">
                    <a:tint val="75000"/>
                  </a:schemeClr>
                </a:solidFill>
                <a:latin typeface="Arial" pitchFamily="34" charset="0"/>
              </a:defRPr>
            </a:lvl1pPr>
          </a:lstStyle>
          <a:p>
            <a:pPr>
              <a:defRPr/>
            </a:pPr>
            <a:endParaRPr lang="zh-CN" altLang="en-US"/>
          </a:p>
        </p:txBody>
      </p:sp>
      <p:sp>
        <p:nvSpPr>
          <p:cNvPr id="6" name="灯片编号占位符 5"/>
          <p:cNvSpPr>
            <a:spLocks noGrp="1"/>
          </p:cNvSpPr>
          <p:nvPr>
            <p:ph type="sldNum" sz="quarter" idx="4"/>
          </p:nvPr>
        </p:nvSpPr>
        <p:spPr>
          <a:xfrm>
            <a:off x="6553200" y="5295900"/>
            <a:ext cx="2133600" cy="304800"/>
          </a:xfrm>
          <a:prstGeom prst="rect">
            <a:avLst/>
          </a:prstGeom>
        </p:spPr>
        <p:txBody>
          <a:bodyPr vert="horz" lIns="72384" tIns="36192" rIns="72384" bIns="36192" rtlCol="0" anchor="ctr"/>
          <a:lstStyle>
            <a:lvl1pPr algn="r">
              <a:defRPr sz="900">
                <a:solidFill>
                  <a:schemeClr val="tx1">
                    <a:tint val="75000"/>
                  </a:schemeClr>
                </a:solidFill>
                <a:latin typeface="Arial" pitchFamily="34" charset="0"/>
              </a:defRPr>
            </a:lvl1pPr>
          </a:lstStyle>
          <a:p>
            <a:pPr>
              <a:defRPr/>
            </a:pPr>
            <a:fld id="{64B0334F-D7A7-4FE9-9843-744884DE481F}" type="slidenum">
              <a:rPr lang="zh-CN" altLang="en-US"/>
              <a:pPr>
                <a:defRPr/>
              </a:pPr>
              <a:t>‹#›</a:t>
            </a:fld>
            <a:endParaRPr lang="zh-CN" altLang="en-US"/>
          </a:p>
        </p:txBody>
      </p:sp>
      <p:pic>
        <p:nvPicPr>
          <p:cNvPr id="2053" name="Picture 3" descr="C:\Users\len\Desktop\ic01700903.jpg"/>
          <p:cNvPicPr>
            <a:picLocks noChangeAspect="1" noChangeArrowheads="1"/>
          </p:cNvPicPr>
          <p:nvPr userDrawn="1"/>
        </p:nvPicPr>
        <p:blipFill>
          <a:blip r:embed="rId4"/>
          <a:srcRect t="48531" r="23917" b="18697"/>
          <a:stretch>
            <a:fillRect/>
          </a:stretch>
        </p:blipFill>
        <p:spPr bwMode="auto">
          <a:xfrm>
            <a:off x="6338888" y="2903538"/>
            <a:ext cx="2622550" cy="1436687"/>
          </a:xfrm>
          <a:prstGeom prst="rect">
            <a:avLst/>
          </a:prstGeom>
          <a:noFill/>
          <a:ln w="9525">
            <a:noFill/>
            <a:miter lim="800000"/>
            <a:headEnd/>
            <a:tailEnd/>
          </a:ln>
        </p:spPr>
      </p:pic>
      <p:pic>
        <p:nvPicPr>
          <p:cNvPr id="2054" name="Picture 2" descr="D:\14品牌建设\logo\内部logo\EFG\创业基金会logo.jpg"/>
          <p:cNvPicPr>
            <a:picLocks noChangeAspect="1" noChangeArrowheads="1"/>
          </p:cNvPicPr>
          <p:nvPr userDrawn="1"/>
        </p:nvPicPr>
        <p:blipFill>
          <a:blip r:embed="rId5"/>
          <a:srcRect l="1363" t="33997" b="37997"/>
          <a:stretch>
            <a:fillRect/>
          </a:stretch>
        </p:blipFill>
        <p:spPr bwMode="auto">
          <a:xfrm>
            <a:off x="125413" y="120650"/>
            <a:ext cx="1766887" cy="501650"/>
          </a:xfrm>
          <a:prstGeom prst="rect">
            <a:avLst/>
          </a:prstGeom>
          <a:noFill/>
          <a:ln w="9525">
            <a:noFill/>
            <a:miter lim="800000"/>
            <a:headEnd/>
            <a:tailEnd/>
          </a:ln>
        </p:spPr>
      </p:pic>
      <p:pic>
        <p:nvPicPr>
          <p:cNvPr id="2055" name="Picture 4" descr="cover"/>
          <p:cNvPicPr>
            <a:picLocks noChangeAspect="1" noChangeArrowheads="1"/>
          </p:cNvPicPr>
          <p:nvPr userDrawn="1"/>
        </p:nvPicPr>
        <p:blipFill>
          <a:blip r:embed="rId6"/>
          <a:srcRect t="94279"/>
          <a:stretch>
            <a:fillRect/>
          </a:stretch>
        </p:blipFill>
        <p:spPr bwMode="auto">
          <a:xfrm>
            <a:off x="0" y="4111625"/>
            <a:ext cx="9144000" cy="1603375"/>
          </a:xfrm>
          <a:prstGeom prst="rect">
            <a:avLst/>
          </a:prstGeom>
          <a:noFill/>
          <a:ln w="9525">
            <a:noFill/>
            <a:miter lim="800000"/>
            <a:headEnd/>
            <a:tailEnd/>
          </a:ln>
        </p:spPr>
      </p:pic>
      <p:sp>
        <p:nvSpPr>
          <p:cNvPr id="10" name="矩形 9"/>
          <p:cNvSpPr/>
          <p:nvPr userDrawn="1"/>
        </p:nvSpPr>
        <p:spPr>
          <a:xfrm>
            <a:off x="5570538" y="4129088"/>
            <a:ext cx="3427412" cy="273050"/>
          </a:xfrm>
          <a:prstGeom prst="rect">
            <a:avLst/>
          </a:prstGeom>
        </p:spPr>
        <p:txBody>
          <a:bodyPr wrap="none" lIns="72384" tIns="36192" rIns="72384" bIns="36192">
            <a:spAutoFit/>
          </a:bodyPr>
          <a:lstStyle/>
          <a:p>
            <a:pPr>
              <a:defRPr/>
            </a:pPr>
            <a:r>
              <a:rPr lang="en-US" altLang="zh-CN" sz="1300" dirty="0">
                <a:solidFill>
                  <a:schemeClr val="bg1"/>
                </a:solidFill>
              </a:rPr>
              <a:t>Entrepreneurship Foundation for Graduates </a:t>
            </a:r>
            <a:endParaRPr lang="zh-CN" alt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4228" r:id="rId1"/>
    <p:sldLayoutId id="2147484232" r:id="rId2"/>
  </p:sldLayoutIdLst>
  <p:txStyles>
    <p:titleStyle>
      <a:lvl1pPr algn="ctr" rtl="0" eaLnBrk="0" fontAlgn="base" hangingPunct="0">
        <a:spcBef>
          <a:spcPct val="0"/>
        </a:spcBef>
        <a:spcAft>
          <a:spcPct val="0"/>
        </a:spcAft>
        <a:defRPr sz="3500" kern="1200">
          <a:solidFill>
            <a:schemeClr val="tx1"/>
          </a:solidFill>
          <a:latin typeface="+mj-lt"/>
          <a:ea typeface="+mj-ea"/>
          <a:cs typeface="+mj-cs"/>
        </a:defRPr>
      </a:lvl1pPr>
      <a:lvl2pPr algn="ctr" rtl="0" eaLnBrk="0" fontAlgn="base" hangingPunct="0">
        <a:spcBef>
          <a:spcPct val="0"/>
        </a:spcBef>
        <a:spcAft>
          <a:spcPct val="0"/>
        </a:spcAft>
        <a:defRPr sz="3500">
          <a:solidFill>
            <a:schemeClr val="tx1"/>
          </a:solidFill>
          <a:latin typeface="Calibri" pitchFamily="34" charset="0"/>
          <a:ea typeface="宋体" pitchFamily="2" charset="-122"/>
        </a:defRPr>
      </a:lvl2pPr>
      <a:lvl3pPr algn="ctr" rtl="0" eaLnBrk="0" fontAlgn="base" hangingPunct="0">
        <a:spcBef>
          <a:spcPct val="0"/>
        </a:spcBef>
        <a:spcAft>
          <a:spcPct val="0"/>
        </a:spcAft>
        <a:defRPr sz="3500">
          <a:solidFill>
            <a:schemeClr val="tx1"/>
          </a:solidFill>
          <a:latin typeface="Calibri" pitchFamily="34" charset="0"/>
          <a:ea typeface="宋体" pitchFamily="2" charset="-122"/>
        </a:defRPr>
      </a:lvl3pPr>
      <a:lvl4pPr algn="ctr" rtl="0" eaLnBrk="0" fontAlgn="base" hangingPunct="0">
        <a:spcBef>
          <a:spcPct val="0"/>
        </a:spcBef>
        <a:spcAft>
          <a:spcPct val="0"/>
        </a:spcAft>
        <a:defRPr sz="3500">
          <a:solidFill>
            <a:schemeClr val="tx1"/>
          </a:solidFill>
          <a:latin typeface="Calibri" pitchFamily="34" charset="0"/>
          <a:ea typeface="宋体" pitchFamily="2" charset="-122"/>
        </a:defRPr>
      </a:lvl4pPr>
      <a:lvl5pPr algn="ctr" rtl="0" eaLnBrk="0" fontAlgn="base" hangingPunct="0">
        <a:spcBef>
          <a:spcPct val="0"/>
        </a:spcBef>
        <a:spcAft>
          <a:spcPct val="0"/>
        </a:spcAft>
        <a:defRPr sz="3500">
          <a:solidFill>
            <a:schemeClr val="tx1"/>
          </a:solidFill>
          <a:latin typeface="Calibri" pitchFamily="34" charset="0"/>
          <a:ea typeface="宋体" pitchFamily="2" charset="-122"/>
        </a:defRPr>
      </a:lvl5pPr>
      <a:lvl6pPr marL="361920" algn="ctr" rtl="0" fontAlgn="base">
        <a:spcBef>
          <a:spcPct val="0"/>
        </a:spcBef>
        <a:spcAft>
          <a:spcPct val="0"/>
        </a:spcAft>
        <a:defRPr sz="3500">
          <a:solidFill>
            <a:schemeClr val="tx1"/>
          </a:solidFill>
          <a:latin typeface="Calibri" pitchFamily="34" charset="0"/>
          <a:ea typeface="宋体" pitchFamily="2" charset="-122"/>
        </a:defRPr>
      </a:lvl6pPr>
      <a:lvl7pPr marL="723839" algn="ctr" rtl="0" fontAlgn="base">
        <a:spcBef>
          <a:spcPct val="0"/>
        </a:spcBef>
        <a:spcAft>
          <a:spcPct val="0"/>
        </a:spcAft>
        <a:defRPr sz="3500">
          <a:solidFill>
            <a:schemeClr val="tx1"/>
          </a:solidFill>
          <a:latin typeface="Calibri" pitchFamily="34" charset="0"/>
          <a:ea typeface="宋体" pitchFamily="2" charset="-122"/>
        </a:defRPr>
      </a:lvl7pPr>
      <a:lvl8pPr marL="1085759" algn="ctr" rtl="0" fontAlgn="base">
        <a:spcBef>
          <a:spcPct val="0"/>
        </a:spcBef>
        <a:spcAft>
          <a:spcPct val="0"/>
        </a:spcAft>
        <a:defRPr sz="3500">
          <a:solidFill>
            <a:schemeClr val="tx1"/>
          </a:solidFill>
          <a:latin typeface="Calibri" pitchFamily="34" charset="0"/>
          <a:ea typeface="宋体" pitchFamily="2" charset="-122"/>
        </a:defRPr>
      </a:lvl8pPr>
      <a:lvl9pPr marL="1447678" algn="ctr" rtl="0" fontAlgn="base">
        <a:spcBef>
          <a:spcPct val="0"/>
        </a:spcBef>
        <a:spcAft>
          <a:spcPct val="0"/>
        </a:spcAft>
        <a:defRPr sz="3500">
          <a:solidFill>
            <a:schemeClr val="tx1"/>
          </a:solidFill>
          <a:latin typeface="Calibri" pitchFamily="34" charset="0"/>
          <a:ea typeface="宋体" pitchFamily="2" charset="-122"/>
        </a:defRPr>
      </a:lvl9pPr>
    </p:titleStyle>
    <p:bodyStyle>
      <a:lvl1pPr marL="269875" indent="-269875" algn="l" rtl="0" eaLnBrk="0" fontAlgn="base" hangingPunct="0">
        <a:spcBef>
          <a:spcPct val="20000"/>
        </a:spcBef>
        <a:spcAft>
          <a:spcPct val="0"/>
        </a:spcAft>
        <a:buFont typeface="Arial" pitchFamily="34" charset="0"/>
        <a:buChar char="•"/>
        <a:defRPr sz="2500" kern="1200">
          <a:solidFill>
            <a:schemeClr val="tx1"/>
          </a:solidFill>
          <a:latin typeface="+mn-lt"/>
          <a:ea typeface="+mn-ea"/>
          <a:cs typeface="+mn-cs"/>
        </a:defRPr>
      </a:lvl1pPr>
      <a:lvl2pPr marL="587375" indent="-225425"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2pPr>
      <a:lvl3pPr marL="903288" indent="-179388" algn="l"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3pPr>
      <a:lvl4pPr marL="1265238" indent="-179388"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1627188" indent="-179388"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1990557"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352477"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14396"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076316" indent="-180960" algn="l" defTabSz="723839"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zh-CN"/>
      </a:defPPr>
      <a:lvl1pPr marL="0" algn="l" defTabSz="723839" rtl="0" eaLnBrk="1" latinLnBrk="0" hangingPunct="1">
        <a:defRPr sz="1400" kern="1200">
          <a:solidFill>
            <a:schemeClr val="tx1"/>
          </a:solidFill>
          <a:latin typeface="+mn-lt"/>
          <a:ea typeface="+mn-ea"/>
          <a:cs typeface="+mn-cs"/>
        </a:defRPr>
      </a:lvl1pPr>
      <a:lvl2pPr marL="361920" algn="l" defTabSz="723839" rtl="0" eaLnBrk="1" latinLnBrk="0" hangingPunct="1">
        <a:defRPr sz="1400" kern="1200">
          <a:solidFill>
            <a:schemeClr val="tx1"/>
          </a:solidFill>
          <a:latin typeface="+mn-lt"/>
          <a:ea typeface="+mn-ea"/>
          <a:cs typeface="+mn-cs"/>
        </a:defRPr>
      </a:lvl2pPr>
      <a:lvl3pPr marL="723839" algn="l" defTabSz="723839" rtl="0" eaLnBrk="1" latinLnBrk="0" hangingPunct="1">
        <a:defRPr sz="1400" kern="1200">
          <a:solidFill>
            <a:schemeClr val="tx1"/>
          </a:solidFill>
          <a:latin typeface="+mn-lt"/>
          <a:ea typeface="+mn-ea"/>
          <a:cs typeface="+mn-cs"/>
        </a:defRPr>
      </a:lvl3pPr>
      <a:lvl4pPr marL="1085759" algn="l" defTabSz="723839" rtl="0" eaLnBrk="1" latinLnBrk="0" hangingPunct="1">
        <a:defRPr sz="1400" kern="1200">
          <a:solidFill>
            <a:schemeClr val="tx1"/>
          </a:solidFill>
          <a:latin typeface="+mn-lt"/>
          <a:ea typeface="+mn-ea"/>
          <a:cs typeface="+mn-cs"/>
        </a:defRPr>
      </a:lvl4pPr>
      <a:lvl5pPr marL="1447678" algn="l" defTabSz="723839" rtl="0" eaLnBrk="1" latinLnBrk="0" hangingPunct="1">
        <a:defRPr sz="1400" kern="1200">
          <a:solidFill>
            <a:schemeClr val="tx1"/>
          </a:solidFill>
          <a:latin typeface="+mn-lt"/>
          <a:ea typeface="+mn-ea"/>
          <a:cs typeface="+mn-cs"/>
        </a:defRPr>
      </a:lvl5pPr>
      <a:lvl6pPr marL="1809598" algn="l" defTabSz="723839" rtl="0" eaLnBrk="1" latinLnBrk="0" hangingPunct="1">
        <a:defRPr sz="1400" kern="1200">
          <a:solidFill>
            <a:schemeClr val="tx1"/>
          </a:solidFill>
          <a:latin typeface="+mn-lt"/>
          <a:ea typeface="+mn-ea"/>
          <a:cs typeface="+mn-cs"/>
        </a:defRPr>
      </a:lvl6pPr>
      <a:lvl7pPr marL="2171517" algn="l" defTabSz="723839" rtl="0" eaLnBrk="1" latinLnBrk="0" hangingPunct="1">
        <a:defRPr sz="1400" kern="1200">
          <a:solidFill>
            <a:schemeClr val="tx1"/>
          </a:solidFill>
          <a:latin typeface="+mn-lt"/>
          <a:ea typeface="+mn-ea"/>
          <a:cs typeface="+mn-cs"/>
        </a:defRPr>
      </a:lvl7pPr>
      <a:lvl8pPr marL="2533437" algn="l" defTabSz="723839" rtl="0" eaLnBrk="1" latinLnBrk="0" hangingPunct="1">
        <a:defRPr sz="1400" kern="1200">
          <a:solidFill>
            <a:schemeClr val="tx1"/>
          </a:solidFill>
          <a:latin typeface="+mn-lt"/>
          <a:ea typeface="+mn-ea"/>
          <a:cs typeface="+mn-cs"/>
        </a:defRPr>
      </a:lvl8pPr>
      <a:lvl9pPr marL="2895356" algn="l" defTabSz="723839"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11"/>
          <p:cNvPicPr>
            <a:picLocks noChangeAspect="1" noChangeArrowheads="1"/>
          </p:cNvPicPr>
          <p:nvPr userDrawn="1"/>
        </p:nvPicPr>
        <p:blipFill>
          <a:blip r:embed="rId5"/>
          <a:srcRect/>
          <a:stretch>
            <a:fillRect/>
          </a:stretch>
        </p:blipFill>
        <p:spPr bwMode="auto">
          <a:xfrm>
            <a:off x="0" y="301625"/>
            <a:ext cx="9144000" cy="590550"/>
          </a:xfrm>
          <a:prstGeom prst="rect">
            <a:avLst/>
          </a:prstGeom>
          <a:noFill/>
          <a:ln w="9525">
            <a:noFill/>
            <a:miter lim="800000"/>
            <a:headEnd/>
            <a:tailEnd/>
          </a:ln>
        </p:spPr>
      </p:pic>
      <p:sp>
        <p:nvSpPr>
          <p:cNvPr id="3075" name="Rectangle 3"/>
          <p:cNvSpPr>
            <a:spLocks noGrp="1" noChangeArrowheads="1"/>
          </p:cNvSpPr>
          <p:nvPr>
            <p:ph type="body" idx="1"/>
          </p:nvPr>
        </p:nvSpPr>
        <p:spPr bwMode="auto">
          <a:xfrm>
            <a:off x="457200" y="1330325"/>
            <a:ext cx="8231188" cy="3263900"/>
          </a:xfrm>
          <a:prstGeom prst="rect">
            <a:avLst/>
          </a:prstGeom>
          <a:noFill/>
          <a:ln w="9525">
            <a:noFill/>
            <a:miter lim="800000"/>
            <a:headEnd/>
            <a:tailEnd/>
          </a:ln>
        </p:spPr>
        <p:txBody>
          <a:bodyPr vert="horz" wrap="square" lIns="84761" tIns="42381" rIns="84761" bIns="42381"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3492" name="Rectangle 4"/>
          <p:cNvSpPr>
            <a:spLocks noGrp="1" noChangeArrowheads="1"/>
          </p:cNvSpPr>
          <p:nvPr>
            <p:ph type="dt" sz="half" idx="2"/>
          </p:nvPr>
        </p:nvSpPr>
        <p:spPr bwMode="auto">
          <a:xfrm>
            <a:off x="457200" y="5210175"/>
            <a:ext cx="2135188" cy="396875"/>
          </a:xfrm>
          <a:prstGeom prst="rect">
            <a:avLst/>
          </a:prstGeom>
          <a:noFill/>
          <a:ln w="9525">
            <a:noFill/>
            <a:miter lim="800000"/>
            <a:headEnd/>
            <a:tailEnd/>
          </a:ln>
          <a:effectLst/>
        </p:spPr>
        <p:txBody>
          <a:bodyPr vert="horz" wrap="square" lIns="84761" tIns="42381" rIns="84761" bIns="42381" numCol="1" anchor="t" anchorCtr="0" compatLnSpc="1">
            <a:prstTxWarp prst="textNoShape">
              <a:avLst/>
            </a:prstTxWarp>
          </a:bodyPr>
          <a:lstStyle>
            <a:lvl1pPr>
              <a:defRPr sz="1300">
                <a:latin typeface="华文细黑" pitchFamily="2" charset="-122"/>
                <a:ea typeface="华文细黑" pitchFamily="2" charset="-122"/>
              </a:defRPr>
            </a:lvl1pPr>
          </a:lstStyle>
          <a:p>
            <a:pPr>
              <a:defRPr/>
            </a:pPr>
            <a:endParaRPr lang="en-US" altLang="zh-CN"/>
          </a:p>
        </p:txBody>
      </p:sp>
      <p:sp>
        <p:nvSpPr>
          <p:cNvPr id="63493" name="Rectangle 5"/>
          <p:cNvSpPr>
            <a:spLocks noGrp="1" noChangeArrowheads="1"/>
          </p:cNvSpPr>
          <p:nvPr>
            <p:ph type="ftr" sz="quarter" idx="3"/>
          </p:nvPr>
        </p:nvSpPr>
        <p:spPr bwMode="auto">
          <a:xfrm>
            <a:off x="3124200" y="5210175"/>
            <a:ext cx="2897188" cy="396875"/>
          </a:xfrm>
          <a:prstGeom prst="rect">
            <a:avLst/>
          </a:prstGeom>
          <a:noFill/>
          <a:ln w="9525">
            <a:noFill/>
            <a:miter lim="800000"/>
            <a:headEnd/>
            <a:tailEnd/>
          </a:ln>
          <a:effectLst/>
        </p:spPr>
        <p:txBody>
          <a:bodyPr vert="horz" wrap="square" lIns="84761" tIns="42381" rIns="84761" bIns="42381" numCol="1" anchor="t" anchorCtr="0" compatLnSpc="1">
            <a:prstTxWarp prst="textNoShape">
              <a:avLst/>
            </a:prstTxWarp>
          </a:bodyPr>
          <a:lstStyle>
            <a:lvl1pPr algn="ctr">
              <a:defRPr sz="1300">
                <a:latin typeface="华文细黑" pitchFamily="2" charset="-122"/>
                <a:ea typeface="华文细黑" pitchFamily="2" charset="-122"/>
              </a:defRPr>
            </a:lvl1pPr>
          </a:lstStyle>
          <a:p>
            <a:pPr>
              <a:defRPr/>
            </a:pPr>
            <a:endParaRPr lang="en-US" altLang="zh-CN"/>
          </a:p>
        </p:txBody>
      </p:sp>
      <p:sp>
        <p:nvSpPr>
          <p:cNvPr id="63494" name="Rectangle 6"/>
          <p:cNvSpPr>
            <a:spLocks noGrp="1" noChangeArrowheads="1"/>
          </p:cNvSpPr>
          <p:nvPr>
            <p:ph type="sldNum" sz="quarter" idx="4"/>
          </p:nvPr>
        </p:nvSpPr>
        <p:spPr bwMode="auto">
          <a:xfrm>
            <a:off x="6553200" y="5210175"/>
            <a:ext cx="2135188" cy="396875"/>
          </a:xfrm>
          <a:prstGeom prst="rect">
            <a:avLst/>
          </a:prstGeom>
          <a:noFill/>
          <a:ln w="9525">
            <a:noFill/>
            <a:miter lim="800000"/>
            <a:headEnd/>
            <a:tailEnd/>
          </a:ln>
          <a:effectLst/>
        </p:spPr>
        <p:txBody>
          <a:bodyPr vert="horz" wrap="square" lIns="84761" tIns="42381" rIns="84761" bIns="42381" numCol="1" anchor="t" anchorCtr="0" compatLnSpc="1">
            <a:prstTxWarp prst="textNoShape">
              <a:avLst/>
            </a:prstTxWarp>
          </a:bodyPr>
          <a:lstStyle>
            <a:lvl1pPr algn="r">
              <a:defRPr sz="1300">
                <a:latin typeface="华文细黑" pitchFamily="2" charset="-122"/>
                <a:ea typeface="华文细黑" pitchFamily="2" charset="-122"/>
              </a:defRPr>
            </a:lvl1pPr>
          </a:lstStyle>
          <a:p>
            <a:pPr>
              <a:defRPr/>
            </a:pPr>
            <a:fld id="{3C7A852C-4813-4C80-8493-89B0D9522759}" type="slidenum">
              <a:rPr lang="en-US" altLang="zh-CN"/>
              <a:pPr>
                <a:defRPr/>
              </a:pPr>
              <a:t>‹#›</a:t>
            </a:fld>
            <a:endParaRPr lang="en-US" altLang="zh-CN"/>
          </a:p>
        </p:txBody>
      </p:sp>
      <p:sp>
        <p:nvSpPr>
          <p:cNvPr id="3079" name="Rectangle 2"/>
          <p:cNvSpPr>
            <a:spLocks noGrp="1" noChangeArrowheads="1"/>
          </p:cNvSpPr>
          <p:nvPr>
            <p:ph type="title"/>
          </p:nvPr>
        </p:nvSpPr>
        <p:spPr bwMode="auto">
          <a:xfrm>
            <a:off x="236538" y="411163"/>
            <a:ext cx="4962525" cy="336550"/>
          </a:xfrm>
          <a:prstGeom prst="rect">
            <a:avLst/>
          </a:prstGeom>
          <a:noFill/>
          <a:ln w="9525">
            <a:noFill/>
            <a:miter lim="800000"/>
            <a:headEnd/>
            <a:tailEnd/>
          </a:ln>
        </p:spPr>
        <p:txBody>
          <a:bodyPr vert="horz" wrap="square" lIns="84761" tIns="42381" rIns="84761" bIns="42381" numCol="1" anchor="ctr" anchorCtr="0" compatLnSpc="1">
            <a:prstTxWarp prst="textNoShape">
              <a:avLst/>
            </a:prstTxWarp>
          </a:bodyPr>
          <a:lstStyle/>
          <a:p>
            <a:pPr lvl="0"/>
            <a:r>
              <a:rPr lang="zh-CN" altLang="en-US" smtClean="0"/>
              <a:t>单击此处编辑母版标题样式</a:t>
            </a:r>
          </a:p>
        </p:txBody>
      </p:sp>
      <p:sp>
        <p:nvSpPr>
          <p:cNvPr id="8" name="矩形 7"/>
          <p:cNvSpPr/>
          <p:nvPr userDrawn="1"/>
        </p:nvSpPr>
        <p:spPr>
          <a:xfrm>
            <a:off x="5883275" y="5422900"/>
            <a:ext cx="2924175" cy="244475"/>
          </a:xfrm>
          <a:prstGeom prst="rect">
            <a:avLst/>
          </a:prstGeom>
        </p:spPr>
        <p:txBody>
          <a:bodyPr wrap="none" lIns="72384" tIns="36192" rIns="72384" bIns="36192">
            <a:spAutoFit/>
          </a:bodyPr>
          <a:lstStyle/>
          <a:p>
            <a:pPr>
              <a:defRPr/>
            </a:pPr>
            <a:r>
              <a:rPr lang="en-US" altLang="zh-CN" sz="1100" dirty="0">
                <a:solidFill>
                  <a:schemeClr val="bg1">
                    <a:lumMod val="50000"/>
                  </a:schemeClr>
                </a:solidFill>
              </a:rPr>
              <a:t>Entrepreneurship Foundation for Graduates </a:t>
            </a:r>
            <a:endParaRPr lang="zh-CN" altLang="en-US" sz="110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4230" r:id="rId1"/>
    <p:sldLayoutId id="2147484229" r:id="rId2"/>
    <p:sldLayoutId id="2147484231" r:id="rId3"/>
  </p:sldLayoutIdLst>
  <p:timing>
    <p:tnLst>
      <p:par>
        <p:cTn id="1" dur="indefinite" restart="never" nodeType="tmRoot"/>
      </p:par>
    </p:tnLst>
  </p:timing>
  <p:txStyles>
    <p:titleStyle>
      <a:lvl1pPr algn="l" defTabSz="847725" rtl="0" eaLnBrk="0" fontAlgn="base" hangingPunct="0">
        <a:spcBef>
          <a:spcPct val="0"/>
        </a:spcBef>
        <a:spcAft>
          <a:spcPct val="0"/>
        </a:spcAft>
        <a:defRPr sz="2200">
          <a:solidFill>
            <a:schemeClr val="tx1"/>
          </a:solidFill>
          <a:latin typeface="微软雅黑" pitchFamily="34" charset="-122"/>
          <a:ea typeface="微软雅黑" pitchFamily="34" charset="-122"/>
          <a:cs typeface="+mj-cs"/>
        </a:defRPr>
      </a:lvl1pPr>
      <a:lvl2pPr algn="l" defTabSz="847725" rtl="0" eaLnBrk="0" fontAlgn="base" hangingPunct="0">
        <a:spcBef>
          <a:spcPct val="0"/>
        </a:spcBef>
        <a:spcAft>
          <a:spcPct val="0"/>
        </a:spcAft>
        <a:defRPr sz="2200">
          <a:solidFill>
            <a:schemeClr val="tx1"/>
          </a:solidFill>
          <a:latin typeface="微软雅黑" pitchFamily="34" charset="-122"/>
          <a:ea typeface="微软雅黑" pitchFamily="34" charset="-122"/>
        </a:defRPr>
      </a:lvl2pPr>
      <a:lvl3pPr algn="l" defTabSz="847725" rtl="0" eaLnBrk="0" fontAlgn="base" hangingPunct="0">
        <a:spcBef>
          <a:spcPct val="0"/>
        </a:spcBef>
        <a:spcAft>
          <a:spcPct val="0"/>
        </a:spcAft>
        <a:defRPr sz="2200">
          <a:solidFill>
            <a:schemeClr val="tx1"/>
          </a:solidFill>
          <a:latin typeface="微软雅黑" pitchFamily="34" charset="-122"/>
          <a:ea typeface="微软雅黑" pitchFamily="34" charset="-122"/>
        </a:defRPr>
      </a:lvl3pPr>
      <a:lvl4pPr algn="l" defTabSz="847725" rtl="0" eaLnBrk="0" fontAlgn="base" hangingPunct="0">
        <a:spcBef>
          <a:spcPct val="0"/>
        </a:spcBef>
        <a:spcAft>
          <a:spcPct val="0"/>
        </a:spcAft>
        <a:defRPr sz="2200">
          <a:solidFill>
            <a:schemeClr val="tx1"/>
          </a:solidFill>
          <a:latin typeface="微软雅黑" pitchFamily="34" charset="-122"/>
          <a:ea typeface="微软雅黑" pitchFamily="34" charset="-122"/>
        </a:defRPr>
      </a:lvl4pPr>
      <a:lvl5pPr algn="l" defTabSz="847725" rtl="0" eaLnBrk="0" fontAlgn="base" hangingPunct="0">
        <a:spcBef>
          <a:spcPct val="0"/>
        </a:spcBef>
        <a:spcAft>
          <a:spcPct val="0"/>
        </a:spcAft>
        <a:defRPr sz="2200">
          <a:solidFill>
            <a:schemeClr val="tx1"/>
          </a:solidFill>
          <a:latin typeface="微软雅黑" pitchFamily="34" charset="-122"/>
          <a:ea typeface="微软雅黑" pitchFamily="34" charset="-122"/>
        </a:defRPr>
      </a:lvl5pPr>
      <a:lvl6pPr marL="361403" algn="l" defTabSz="848294" rtl="0" fontAlgn="base">
        <a:spcBef>
          <a:spcPct val="0"/>
        </a:spcBef>
        <a:spcAft>
          <a:spcPct val="0"/>
        </a:spcAft>
        <a:defRPr sz="2500">
          <a:solidFill>
            <a:schemeClr val="bg1"/>
          </a:solidFill>
          <a:latin typeface="华文细黑" pitchFamily="2" charset="-122"/>
          <a:ea typeface="华文细黑" pitchFamily="2" charset="-122"/>
        </a:defRPr>
      </a:lvl6pPr>
      <a:lvl7pPr marL="722805" algn="l" defTabSz="848294" rtl="0" fontAlgn="base">
        <a:spcBef>
          <a:spcPct val="0"/>
        </a:spcBef>
        <a:spcAft>
          <a:spcPct val="0"/>
        </a:spcAft>
        <a:defRPr sz="2500">
          <a:solidFill>
            <a:schemeClr val="bg1"/>
          </a:solidFill>
          <a:latin typeface="华文细黑" pitchFamily="2" charset="-122"/>
          <a:ea typeface="华文细黑" pitchFamily="2" charset="-122"/>
        </a:defRPr>
      </a:lvl7pPr>
      <a:lvl8pPr marL="1084208" algn="l" defTabSz="848294" rtl="0" fontAlgn="base">
        <a:spcBef>
          <a:spcPct val="0"/>
        </a:spcBef>
        <a:spcAft>
          <a:spcPct val="0"/>
        </a:spcAft>
        <a:defRPr sz="2500">
          <a:solidFill>
            <a:schemeClr val="bg1"/>
          </a:solidFill>
          <a:latin typeface="华文细黑" pitchFamily="2" charset="-122"/>
          <a:ea typeface="华文细黑" pitchFamily="2" charset="-122"/>
        </a:defRPr>
      </a:lvl8pPr>
      <a:lvl9pPr marL="1445610" algn="l" defTabSz="848294" rtl="0" fontAlgn="base">
        <a:spcBef>
          <a:spcPct val="0"/>
        </a:spcBef>
        <a:spcAft>
          <a:spcPct val="0"/>
        </a:spcAft>
        <a:defRPr sz="2500">
          <a:solidFill>
            <a:schemeClr val="bg1"/>
          </a:solidFill>
          <a:latin typeface="华文细黑" pitchFamily="2" charset="-122"/>
          <a:ea typeface="华文细黑" pitchFamily="2" charset="-122"/>
        </a:defRPr>
      </a:lvl9pPr>
    </p:titleStyle>
    <p:bodyStyle>
      <a:lvl1pPr marL="315913" indent="-315913" algn="l" defTabSz="847725" rtl="0" eaLnBrk="0" fontAlgn="base" hangingPunct="0">
        <a:spcBef>
          <a:spcPct val="20000"/>
        </a:spcBef>
        <a:spcAft>
          <a:spcPct val="0"/>
        </a:spcAft>
        <a:buChar char="•"/>
        <a:defRPr sz="3200">
          <a:solidFill>
            <a:schemeClr val="tx1"/>
          </a:solidFill>
          <a:latin typeface="微软雅黑" pitchFamily="34" charset="-122"/>
          <a:ea typeface="微软雅黑" pitchFamily="34" charset="-122"/>
          <a:cs typeface="+mn-cs"/>
        </a:defRPr>
      </a:lvl1pPr>
      <a:lvl2pPr marL="688975" indent="-265113" algn="l" defTabSz="847725" rtl="0" eaLnBrk="0" fontAlgn="base" hangingPunct="0">
        <a:spcBef>
          <a:spcPct val="20000"/>
        </a:spcBef>
        <a:spcAft>
          <a:spcPct val="0"/>
        </a:spcAft>
        <a:buChar char="–"/>
        <a:defRPr sz="2800">
          <a:solidFill>
            <a:schemeClr val="tx1"/>
          </a:solidFill>
          <a:latin typeface="微软雅黑" pitchFamily="34" charset="-122"/>
          <a:ea typeface="微软雅黑" pitchFamily="34" charset="-122"/>
        </a:defRPr>
      </a:lvl2pPr>
      <a:lvl3pPr marL="1055688" indent="-207963" algn="l" defTabSz="847725" rtl="0" eaLnBrk="0" fontAlgn="base" hangingPunct="0">
        <a:spcBef>
          <a:spcPct val="20000"/>
        </a:spcBef>
        <a:spcAft>
          <a:spcPct val="0"/>
        </a:spcAft>
        <a:buChar char="•"/>
        <a:defRPr sz="2400">
          <a:solidFill>
            <a:schemeClr val="tx1"/>
          </a:solidFill>
          <a:latin typeface="微软雅黑" pitchFamily="34" charset="-122"/>
          <a:ea typeface="微软雅黑" pitchFamily="34" charset="-122"/>
        </a:defRPr>
      </a:lvl3pPr>
      <a:lvl4pPr marL="1481138" indent="-209550" algn="l" defTabSz="847725" rtl="0" eaLnBrk="0" fontAlgn="base" hangingPunct="0">
        <a:spcBef>
          <a:spcPct val="20000"/>
        </a:spcBef>
        <a:spcAft>
          <a:spcPct val="0"/>
        </a:spcAft>
        <a:buChar char="–"/>
        <a:defRPr sz="2000">
          <a:solidFill>
            <a:schemeClr val="tx1"/>
          </a:solidFill>
          <a:latin typeface="微软雅黑" pitchFamily="34" charset="-122"/>
          <a:ea typeface="微软雅黑" pitchFamily="34" charset="-122"/>
        </a:defRPr>
      </a:lvl4pPr>
      <a:lvl5pPr marL="1905000" indent="-209550" algn="l" defTabSz="847725" rtl="0" eaLnBrk="0" fontAlgn="base" hangingPunct="0">
        <a:spcBef>
          <a:spcPct val="20000"/>
        </a:spcBef>
        <a:spcAft>
          <a:spcPct val="0"/>
        </a:spcAft>
        <a:buChar char="»"/>
        <a:defRPr sz="2000">
          <a:solidFill>
            <a:schemeClr val="tx1"/>
          </a:solidFill>
          <a:latin typeface="微软雅黑" pitchFamily="34" charset="-122"/>
          <a:ea typeface="微软雅黑" pitchFamily="34" charset="-122"/>
        </a:defRPr>
      </a:lvl5pPr>
      <a:lvl6pPr marL="2267549" indent="-212074" algn="l" defTabSz="848294" rtl="0" fontAlgn="base">
        <a:spcBef>
          <a:spcPct val="20000"/>
        </a:spcBef>
        <a:spcAft>
          <a:spcPct val="0"/>
        </a:spcAft>
        <a:buChar char="»"/>
        <a:defRPr sz="1700">
          <a:solidFill>
            <a:srgbClr val="000066"/>
          </a:solidFill>
          <a:latin typeface="+mn-lt"/>
          <a:ea typeface="+mn-ea"/>
        </a:defRPr>
      </a:lvl6pPr>
      <a:lvl7pPr marL="2628952" indent="-212074" algn="l" defTabSz="848294" rtl="0" fontAlgn="base">
        <a:spcBef>
          <a:spcPct val="20000"/>
        </a:spcBef>
        <a:spcAft>
          <a:spcPct val="0"/>
        </a:spcAft>
        <a:buChar char="»"/>
        <a:defRPr sz="1700">
          <a:solidFill>
            <a:srgbClr val="000066"/>
          </a:solidFill>
          <a:latin typeface="+mn-lt"/>
          <a:ea typeface="+mn-ea"/>
        </a:defRPr>
      </a:lvl7pPr>
      <a:lvl8pPr marL="2990353" indent="-212074" algn="l" defTabSz="848294" rtl="0" fontAlgn="base">
        <a:spcBef>
          <a:spcPct val="20000"/>
        </a:spcBef>
        <a:spcAft>
          <a:spcPct val="0"/>
        </a:spcAft>
        <a:buChar char="»"/>
        <a:defRPr sz="1700">
          <a:solidFill>
            <a:srgbClr val="000066"/>
          </a:solidFill>
          <a:latin typeface="+mn-lt"/>
          <a:ea typeface="+mn-ea"/>
        </a:defRPr>
      </a:lvl8pPr>
      <a:lvl9pPr marL="3351752" indent="-212074" algn="l" defTabSz="848294" rtl="0" fontAlgn="base">
        <a:spcBef>
          <a:spcPct val="20000"/>
        </a:spcBef>
        <a:spcAft>
          <a:spcPct val="0"/>
        </a:spcAft>
        <a:buChar char="»"/>
        <a:defRPr sz="1700">
          <a:solidFill>
            <a:srgbClr val="000066"/>
          </a:solidFill>
          <a:latin typeface="+mn-lt"/>
          <a:ea typeface="+mn-ea"/>
        </a:defRPr>
      </a:lvl9pPr>
    </p:bodyStyle>
    <p:otherStyle>
      <a:defPPr>
        <a:defRPr lang="zh-CN"/>
      </a:defPPr>
      <a:lvl1pPr marL="0" algn="l" defTabSz="722805" rtl="0" eaLnBrk="1" latinLnBrk="0" hangingPunct="1">
        <a:defRPr sz="1400" kern="1200">
          <a:solidFill>
            <a:schemeClr val="tx1"/>
          </a:solidFill>
          <a:latin typeface="+mn-lt"/>
          <a:ea typeface="+mn-ea"/>
          <a:cs typeface="+mn-cs"/>
        </a:defRPr>
      </a:lvl1pPr>
      <a:lvl2pPr marL="361403" algn="l" defTabSz="722805" rtl="0" eaLnBrk="1" latinLnBrk="0" hangingPunct="1">
        <a:defRPr sz="1400" kern="1200">
          <a:solidFill>
            <a:schemeClr val="tx1"/>
          </a:solidFill>
          <a:latin typeface="+mn-lt"/>
          <a:ea typeface="+mn-ea"/>
          <a:cs typeface="+mn-cs"/>
        </a:defRPr>
      </a:lvl2pPr>
      <a:lvl3pPr marL="722805" algn="l" defTabSz="722805" rtl="0" eaLnBrk="1" latinLnBrk="0" hangingPunct="1">
        <a:defRPr sz="1400" kern="1200">
          <a:solidFill>
            <a:schemeClr val="tx1"/>
          </a:solidFill>
          <a:latin typeface="+mn-lt"/>
          <a:ea typeface="+mn-ea"/>
          <a:cs typeface="+mn-cs"/>
        </a:defRPr>
      </a:lvl3pPr>
      <a:lvl4pPr marL="1084208" algn="l" defTabSz="722805" rtl="0" eaLnBrk="1" latinLnBrk="0" hangingPunct="1">
        <a:defRPr sz="1400" kern="1200">
          <a:solidFill>
            <a:schemeClr val="tx1"/>
          </a:solidFill>
          <a:latin typeface="+mn-lt"/>
          <a:ea typeface="+mn-ea"/>
          <a:cs typeface="+mn-cs"/>
        </a:defRPr>
      </a:lvl4pPr>
      <a:lvl5pPr marL="1445610" algn="l" defTabSz="722805" rtl="0" eaLnBrk="1" latinLnBrk="0" hangingPunct="1">
        <a:defRPr sz="1400" kern="1200">
          <a:solidFill>
            <a:schemeClr val="tx1"/>
          </a:solidFill>
          <a:latin typeface="+mn-lt"/>
          <a:ea typeface="+mn-ea"/>
          <a:cs typeface="+mn-cs"/>
        </a:defRPr>
      </a:lvl5pPr>
      <a:lvl6pPr marL="1807009" algn="l" defTabSz="722805" rtl="0" eaLnBrk="1" latinLnBrk="0" hangingPunct="1">
        <a:defRPr sz="1400" kern="1200">
          <a:solidFill>
            <a:schemeClr val="tx1"/>
          </a:solidFill>
          <a:latin typeface="+mn-lt"/>
          <a:ea typeface="+mn-ea"/>
          <a:cs typeface="+mn-cs"/>
        </a:defRPr>
      </a:lvl6pPr>
      <a:lvl7pPr marL="2168414" algn="l" defTabSz="722805" rtl="0" eaLnBrk="1" latinLnBrk="0" hangingPunct="1">
        <a:defRPr sz="1400" kern="1200">
          <a:solidFill>
            <a:schemeClr val="tx1"/>
          </a:solidFill>
          <a:latin typeface="+mn-lt"/>
          <a:ea typeface="+mn-ea"/>
          <a:cs typeface="+mn-cs"/>
        </a:defRPr>
      </a:lvl7pPr>
      <a:lvl8pPr marL="2529816" algn="l" defTabSz="722805" rtl="0" eaLnBrk="1" latinLnBrk="0" hangingPunct="1">
        <a:defRPr sz="1400" kern="1200">
          <a:solidFill>
            <a:schemeClr val="tx1"/>
          </a:solidFill>
          <a:latin typeface="+mn-lt"/>
          <a:ea typeface="+mn-ea"/>
          <a:cs typeface="+mn-cs"/>
        </a:defRPr>
      </a:lvl8pPr>
      <a:lvl9pPr marL="2891218" algn="l" defTabSz="722805"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pic>
        <p:nvPicPr>
          <p:cNvPr id="1026" name="Picture 2" descr="C:\Users\len\Desktop\PPT背景.jpg"/>
          <p:cNvPicPr>
            <a:picLocks noChangeAspect="1" noChangeArrowheads="1"/>
          </p:cNvPicPr>
          <p:nvPr/>
        </p:nvPicPr>
        <p:blipFill>
          <a:blip r:embed="rId2"/>
          <a:srcRect/>
          <a:stretch>
            <a:fillRect/>
          </a:stretch>
        </p:blipFill>
        <p:spPr bwMode="auto">
          <a:xfrm>
            <a:off x="0" y="-1"/>
            <a:ext cx="9144000" cy="5715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1"/>
          <p:cNvPicPr>
            <a:picLocks noChangeAspect="1" noChangeArrowheads="1"/>
          </p:cNvPicPr>
          <p:nvPr/>
        </p:nvPicPr>
        <p:blipFill>
          <a:blip r:embed="rId3"/>
          <a:srcRect/>
          <a:stretch>
            <a:fillRect/>
          </a:stretch>
        </p:blipFill>
        <p:spPr bwMode="auto">
          <a:xfrm>
            <a:off x="0" y="301625"/>
            <a:ext cx="9144000" cy="592138"/>
          </a:xfrm>
          <a:prstGeom prst="rect">
            <a:avLst/>
          </a:prstGeom>
          <a:noFill/>
          <a:ln w="9525">
            <a:noFill/>
            <a:miter lim="800000"/>
            <a:headEnd/>
            <a:tailEnd/>
          </a:ln>
        </p:spPr>
      </p:pic>
      <p:sp>
        <p:nvSpPr>
          <p:cNvPr id="6" name="Rectangle 4"/>
          <p:cNvSpPr>
            <a:spLocks noChangeArrowheads="1"/>
          </p:cNvSpPr>
          <p:nvPr/>
        </p:nvSpPr>
        <p:spPr bwMode="gray">
          <a:xfrm>
            <a:off x="107950" y="396875"/>
            <a:ext cx="7086600" cy="406400"/>
          </a:xfrm>
          <a:prstGeom prst="rect">
            <a:avLst/>
          </a:prstGeom>
          <a:noFill/>
          <a:ln w="9525">
            <a:noFill/>
            <a:miter lim="800000"/>
            <a:headEnd/>
            <a:tailEnd/>
          </a:ln>
        </p:spPr>
        <p:txBody>
          <a:bodyPr anchor="ctr"/>
          <a:lstStyle/>
          <a:p>
            <a:pPr>
              <a:defRPr/>
            </a:pPr>
            <a:r>
              <a:rPr lang="zh-CN" altLang="en-US" sz="2200" kern="0" dirty="0">
                <a:solidFill>
                  <a:schemeClr val="tx1">
                    <a:lumMod val="75000"/>
                    <a:lumOff val="25000"/>
                  </a:schemeClr>
                </a:solidFill>
                <a:latin typeface="微软雅黑" pitchFamily="34" charset="-122"/>
                <a:ea typeface="微软雅黑" pitchFamily="34" charset="-122"/>
                <a:cs typeface="+mj-cs"/>
              </a:rPr>
              <a:t>　培训模块（自我认知）</a:t>
            </a:r>
          </a:p>
        </p:txBody>
      </p:sp>
      <p:grpSp>
        <p:nvGrpSpPr>
          <p:cNvPr id="21508" name="组合 3"/>
          <p:cNvGrpSpPr>
            <a:grpSpLocks/>
          </p:cNvGrpSpPr>
          <p:nvPr/>
        </p:nvGrpSpPr>
        <p:grpSpPr bwMode="auto">
          <a:xfrm>
            <a:off x="142875" y="1250950"/>
            <a:ext cx="8643938" cy="3765550"/>
            <a:chOff x="142875" y="1600200"/>
            <a:chExt cx="8001000" cy="4419600"/>
          </a:xfrm>
        </p:grpSpPr>
        <p:sp>
          <p:nvSpPr>
            <p:cNvPr id="12294" name="AutoShape 3"/>
            <p:cNvSpPr>
              <a:spLocks noChangeArrowheads="1"/>
            </p:cNvSpPr>
            <p:nvPr/>
          </p:nvSpPr>
          <p:spPr bwMode="auto">
            <a:xfrm>
              <a:off x="142875" y="1600200"/>
              <a:ext cx="2743410" cy="4419600"/>
            </a:xfrm>
            <a:prstGeom prst="rightArrow">
              <a:avLst>
                <a:gd name="adj1" fmla="val 62787"/>
                <a:gd name="adj2" fmla="val 41259"/>
              </a:avLst>
            </a:prstGeom>
            <a:gradFill flip="none" rotWithShape="1">
              <a:gsLst>
                <a:gs pos="0">
                  <a:schemeClr val="accent1"/>
                </a:gs>
                <a:gs pos="50000">
                  <a:schemeClr val="bg2">
                    <a:lumMod val="75000"/>
                    <a:tint val="44500"/>
                    <a:satMod val="160000"/>
                  </a:schemeClr>
                </a:gs>
                <a:gs pos="100000">
                  <a:schemeClr val="bg2">
                    <a:lumMod val="75000"/>
                    <a:tint val="23500"/>
                    <a:satMod val="160000"/>
                  </a:schemeClr>
                </a:gs>
              </a:gsLst>
              <a:lin ang="10800000" scaled="1"/>
              <a:tileRect/>
            </a:gradFill>
            <a:ln w="19050" cap="rnd">
              <a:solidFill>
                <a:schemeClr val="bg2"/>
              </a:solidFill>
              <a:prstDash val="sysDot"/>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7" name="Text Box 4"/>
            <p:cNvSpPr txBox="1">
              <a:spLocks noChangeArrowheads="1"/>
            </p:cNvSpPr>
            <p:nvPr/>
          </p:nvSpPr>
          <p:spPr bwMode="auto">
            <a:xfrm>
              <a:off x="219285" y="2647340"/>
              <a:ext cx="2210010" cy="2384944"/>
            </a:xfrm>
            <a:prstGeom prst="rect">
              <a:avLst/>
            </a:prstGeom>
            <a:noFill/>
            <a:ln w="9525">
              <a:noFill/>
              <a:miter lim="800000"/>
              <a:headEnd/>
              <a:tailEnd/>
            </a:ln>
          </p:spPr>
          <p:txBody>
            <a:bodyPr>
              <a:spAutoFit/>
            </a:bodyPr>
            <a:lstStyle/>
            <a:p>
              <a:pPr marL="120650" indent="-120650" eaLnBrk="0" hangingPunct="0">
                <a:buFont typeface="Wingdings" pitchFamily="2" charset="2"/>
                <a:buNone/>
                <a:defRPr/>
              </a:pPr>
              <a:r>
                <a:rPr lang="zh-CN" altLang="en-US" sz="2000" b="1" dirty="0">
                  <a:solidFill>
                    <a:schemeClr val="tx1">
                      <a:lumMod val="75000"/>
                      <a:lumOff val="25000"/>
                    </a:schemeClr>
                  </a:solidFill>
                  <a:latin typeface="微软雅黑" pitchFamily="34" charset="-122"/>
                  <a:ea typeface="微软雅黑" pitchFamily="34" charset="-122"/>
                </a:rPr>
                <a:t>培训目标：</a:t>
              </a:r>
              <a:endParaRPr lang="en-US" altLang="zh-CN" sz="2000" b="1" dirty="0">
                <a:solidFill>
                  <a:schemeClr val="tx1">
                    <a:lumMod val="75000"/>
                    <a:lumOff val="25000"/>
                  </a:schemeClr>
                </a:solidFill>
                <a:latin typeface="微软雅黑" pitchFamily="34" charset="-122"/>
                <a:ea typeface="微软雅黑" pitchFamily="34" charset="-122"/>
              </a:endParaRPr>
            </a:p>
            <a:p>
              <a:pPr marL="120650" indent="-120650" eaLnBrk="0" hangingPunct="0">
                <a:buFont typeface="Wingdings" pitchFamily="2" charset="2"/>
                <a:buNone/>
                <a:defRPr/>
              </a:pPr>
              <a:endParaRPr lang="en-US" b="1"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1</a:t>
              </a:r>
              <a:r>
                <a:rPr lang="zh-CN" altLang="en-US" dirty="0">
                  <a:solidFill>
                    <a:schemeClr val="tx1">
                      <a:lumMod val="75000"/>
                      <a:lumOff val="25000"/>
                    </a:schemeClr>
                  </a:solidFill>
                  <a:latin typeface="微软雅黑" pitchFamily="34" charset="-122"/>
                  <a:ea typeface="微软雅黑" pitchFamily="34" charset="-122"/>
                </a:rPr>
                <a:t>．形成对自己及团队的科学认识；</a:t>
              </a:r>
              <a:endParaRPr lang="en-US" altLang="zh-CN" dirty="0">
                <a:solidFill>
                  <a:schemeClr val="tx1">
                    <a:lumMod val="75000"/>
                    <a:lumOff val="25000"/>
                  </a:schemeClr>
                </a:solidFill>
                <a:latin typeface="微软雅黑" pitchFamily="34" charset="-122"/>
                <a:ea typeface="微软雅黑" pitchFamily="34" charset="-122"/>
              </a:endParaRPr>
            </a:p>
            <a:p>
              <a:pPr>
                <a:defRPr/>
              </a:pPr>
              <a:endParaRPr lang="zh-CN" altLang="en-US"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2</a:t>
              </a:r>
              <a:r>
                <a:rPr lang="zh-CN" altLang="en-US" dirty="0">
                  <a:solidFill>
                    <a:schemeClr val="tx1">
                      <a:lumMod val="75000"/>
                      <a:lumOff val="25000"/>
                    </a:schemeClr>
                  </a:solidFill>
                  <a:latin typeface="微软雅黑" pitchFamily="34" charset="-122"/>
                  <a:ea typeface="微软雅黑" pitchFamily="34" charset="-122"/>
                </a:rPr>
                <a:t>．挖掘主申请人适合创业的个人素质</a:t>
              </a:r>
              <a:r>
                <a:rPr lang="zh-CN" altLang="en-US" sz="1400" dirty="0">
                  <a:solidFill>
                    <a:schemeClr val="tx1">
                      <a:lumMod val="75000"/>
                      <a:lumOff val="25000"/>
                    </a:schemeClr>
                  </a:solidFill>
                  <a:latin typeface="微软雅黑" pitchFamily="34" charset="-122"/>
                  <a:ea typeface="微软雅黑" pitchFamily="34" charset="-122"/>
                </a:rPr>
                <a:t>。</a:t>
              </a:r>
              <a:endParaRPr lang="en-US" sz="1400" dirty="0">
                <a:solidFill>
                  <a:schemeClr val="tx1">
                    <a:lumMod val="75000"/>
                    <a:lumOff val="25000"/>
                  </a:schemeClr>
                </a:solidFill>
                <a:latin typeface="微软雅黑" pitchFamily="34" charset="-122"/>
                <a:ea typeface="微软雅黑" pitchFamily="34" charset="-122"/>
              </a:endParaRPr>
            </a:p>
            <a:p>
              <a:pPr marL="120650" indent="-120650">
                <a:defRPr/>
              </a:pPr>
              <a:endParaRPr lang="en-US" sz="1000" b="1" dirty="0">
                <a:solidFill>
                  <a:schemeClr val="tx1">
                    <a:lumMod val="75000"/>
                    <a:lumOff val="25000"/>
                  </a:schemeClr>
                </a:solidFill>
                <a:latin typeface="微软雅黑" pitchFamily="34" charset="-122"/>
                <a:ea typeface="微软雅黑" pitchFamily="34" charset="-122"/>
              </a:endParaRPr>
            </a:p>
          </p:txBody>
        </p:sp>
        <p:sp>
          <p:nvSpPr>
            <p:cNvPr id="12296" name="AutoShape 5"/>
            <p:cNvSpPr>
              <a:spLocks noChangeArrowheads="1"/>
            </p:cNvSpPr>
            <p:nvPr/>
          </p:nvSpPr>
          <p:spPr bwMode="auto">
            <a:xfrm>
              <a:off x="3039105" y="1676593"/>
              <a:ext cx="5104770" cy="4190421"/>
            </a:xfrm>
            <a:prstGeom prst="roundRect">
              <a:avLst>
                <a:gd name="adj" fmla="val 3481"/>
              </a:avLst>
            </a:prstGeom>
            <a:noFill/>
            <a:ln w="19050" cap="rnd">
              <a:solidFill>
                <a:schemeClr val="bg2"/>
              </a:solidFill>
              <a:prstDash val="sysDot"/>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nvGrpSpPr>
            <p:cNvPr id="21513" name="Group 8"/>
            <p:cNvGrpSpPr>
              <a:grpSpLocks/>
            </p:cNvGrpSpPr>
            <p:nvPr/>
          </p:nvGrpSpPr>
          <p:grpSpPr bwMode="auto">
            <a:xfrm>
              <a:off x="3114675" y="2395541"/>
              <a:ext cx="4930775" cy="1222375"/>
              <a:chOff x="0" y="357"/>
              <a:chExt cx="3106" cy="770"/>
            </a:xfrm>
          </p:grpSpPr>
          <p:sp>
            <p:nvSpPr>
              <p:cNvPr id="12307" name="AutoShape 7"/>
              <p:cNvSpPr>
                <a:spLocks noChangeArrowheads="1"/>
              </p:cNvSpPr>
              <p:nvPr/>
            </p:nvSpPr>
            <p:spPr bwMode="auto">
              <a:xfrm>
                <a:off x="26" y="357"/>
                <a:ext cx="3080" cy="770"/>
              </a:xfrm>
              <a:prstGeom prst="roundRect">
                <a:avLst>
                  <a:gd name="adj" fmla="val 10889"/>
                </a:avLst>
              </a:prstGeom>
              <a:solidFill>
                <a:srgbClr val="92D05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8" name="AutoShape 8"/>
              <p:cNvSpPr>
                <a:spLocks noChangeArrowheads="1"/>
              </p:cNvSpPr>
              <p:nvPr/>
            </p:nvSpPr>
            <p:spPr bwMode="auto">
              <a:xfrm>
                <a:off x="0" y="621"/>
                <a:ext cx="336" cy="241"/>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nvGrpSpPr>
            <p:cNvPr id="21514" name="Group 11"/>
            <p:cNvGrpSpPr>
              <a:grpSpLocks/>
            </p:cNvGrpSpPr>
            <p:nvPr/>
          </p:nvGrpSpPr>
          <p:grpSpPr bwMode="auto">
            <a:xfrm>
              <a:off x="3114675" y="3905253"/>
              <a:ext cx="4930775" cy="1222375"/>
              <a:chOff x="0" y="450"/>
              <a:chExt cx="3106" cy="770"/>
            </a:xfrm>
          </p:grpSpPr>
          <p:sp>
            <p:nvSpPr>
              <p:cNvPr id="12305" name="AutoShape 10"/>
              <p:cNvSpPr>
                <a:spLocks noChangeArrowheads="1"/>
              </p:cNvSpPr>
              <p:nvPr/>
            </p:nvSpPr>
            <p:spPr bwMode="auto">
              <a:xfrm>
                <a:off x="26" y="450"/>
                <a:ext cx="3080" cy="770"/>
              </a:xfrm>
              <a:prstGeom prst="roundRect">
                <a:avLst>
                  <a:gd name="adj" fmla="val 10889"/>
                </a:avLst>
              </a:prstGeom>
              <a:solidFill>
                <a:srgbClr val="00B0F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6" name="AutoShape 11"/>
              <p:cNvSpPr>
                <a:spLocks noChangeArrowheads="1"/>
              </p:cNvSpPr>
              <p:nvPr/>
            </p:nvSpPr>
            <p:spPr bwMode="auto">
              <a:xfrm>
                <a:off x="0" y="714"/>
                <a:ext cx="336" cy="243"/>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sp>
          <p:nvSpPr>
            <p:cNvPr id="12300" name="Text Box 15"/>
            <p:cNvSpPr txBox="1">
              <a:spLocks noChangeArrowheads="1"/>
            </p:cNvSpPr>
            <p:nvPr/>
          </p:nvSpPr>
          <p:spPr bwMode="auto">
            <a:xfrm>
              <a:off x="3779693" y="2395795"/>
              <a:ext cx="4032092" cy="1553940"/>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创业力评鉴中心测评</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面向</a:t>
              </a:r>
              <a:r>
                <a:rPr lang="en-US" altLang="zh-CN" dirty="0">
                  <a:solidFill>
                    <a:schemeClr val="tx1">
                      <a:lumMod val="75000"/>
                      <a:lumOff val="25000"/>
                    </a:schemeClr>
                  </a:solidFill>
                  <a:latin typeface="微软雅黑" pitchFamily="34" charset="-122"/>
                  <a:ea typeface="微软雅黑" pitchFamily="34" charset="-122"/>
                </a:rPr>
                <a:t>100</a:t>
              </a:r>
              <a:r>
                <a:rPr lang="zh-CN" altLang="en-US" dirty="0">
                  <a:solidFill>
                    <a:schemeClr val="tx1">
                      <a:lumMod val="75000"/>
                      <a:lumOff val="25000"/>
                    </a:schemeClr>
                  </a:solidFill>
                  <a:latin typeface="微软雅黑" pitchFamily="34" charset="-122"/>
                  <a:ea typeface="微软雅黑" pitchFamily="34" charset="-122"/>
                </a:rPr>
                <a:t>项入孵项目负责人进行个人创业素质及能力测评，有助于负责人更加了解自己的优缺点</a:t>
              </a:r>
              <a:r>
                <a:rPr lang="zh-CN" altLang="en-US" sz="1400" dirty="0">
                  <a:solidFill>
                    <a:schemeClr val="tx1">
                      <a:lumMod val="75000"/>
                      <a:lumOff val="25000"/>
                    </a:schemeClr>
                  </a:solidFill>
                  <a:latin typeface="微软雅黑" pitchFamily="34" charset="-122"/>
                  <a:ea typeface="微软雅黑" pitchFamily="34" charset="-122"/>
                </a:rPr>
                <a:t>。</a:t>
              </a:r>
              <a:endParaRPr lang="en-US" sz="1400" dirty="0">
                <a:solidFill>
                  <a:schemeClr val="tx1">
                    <a:lumMod val="75000"/>
                    <a:lumOff val="25000"/>
                  </a:schemeClr>
                </a:solidFill>
                <a:latin typeface="微软雅黑" pitchFamily="34" charset="-122"/>
                <a:ea typeface="微软雅黑" pitchFamily="34" charset="-122"/>
              </a:endParaRPr>
            </a:p>
            <a:p>
              <a:pPr eaLnBrk="0" hangingPunct="0">
                <a:defRPr/>
              </a:pPr>
              <a:endParaRPr lang="en-US" dirty="0">
                <a:solidFill>
                  <a:schemeClr val="tx1">
                    <a:lumMod val="75000"/>
                    <a:lumOff val="25000"/>
                  </a:schemeClr>
                </a:solidFill>
                <a:latin typeface="微软雅黑" pitchFamily="34" charset="-122"/>
                <a:ea typeface="微软雅黑" pitchFamily="34" charset="-122"/>
              </a:endParaRPr>
            </a:p>
          </p:txBody>
        </p:sp>
        <p:sp>
          <p:nvSpPr>
            <p:cNvPr id="12302" name="Text Box 17"/>
            <p:cNvSpPr txBox="1">
              <a:spLocks noChangeArrowheads="1"/>
            </p:cNvSpPr>
            <p:nvPr/>
          </p:nvSpPr>
          <p:spPr bwMode="auto">
            <a:xfrm>
              <a:off x="3779693" y="3905028"/>
              <a:ext cx="4240750" cy="1263275"/>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创业训练营</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为期五天的创业训练营，包含创新意识的培养，创业案例的学习，商业逻辑的梳理，商业模式的建立，创业模型的分析；</a:t>
              </a:r>
              <a:endParaRPr lang="en-US" dirty="0">
                <a:solidFill>
                  <a:schemeClr val="tx1">
                    <a:lumMod val="75000"/>
                    <a:lumOff val="25000"/>
                  </a:schemeClr>
                </a:solidFill>
                <a:latin typeface="微软雅黑" pitchFamily="34" charset="-122"/>
                <a:ea typeface="微软雅黑" pitchFamily="34" charset="-122"/>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785786" y="1142988"/>
          <a:ext cx="7786742" cy="3883367"/>
        </p:xfrm>
        <a:graphic>
          <a:graphicData uri="http://schemas.openxmlformats.org/drawingml/2006/table">
            <a:tbl>
              <a:tblPr/>
              <a:tblGrid>
                <a:gridCol w="2428892"/>
                <a:gridCol w="3548536"/>
                <a:gridCol w="1809314"/>
              </a:tblGrid>
              <a:tr h="385765">
                <a:tc>
                  <a:txBody>
                    <a:bodyPr/>
                    <a:lstStyle/>
                    <a:p>
                      <a:pPr algn="ctr">
                        <a:lnSpc>
                          <a:spcPct val="150000"/>
                        </a:lnSpc>
                        <a:spcAft>
                          <a:spcPts val="0"/>
                        </a:spcAft>
                        <a:tabLst>
                          <a:tab pos="2637155" algn="ctr"/>
                          <a:tab pos="5274310" algn="r"/>
                        </a:tabLst>
                      </a:pPr>
                      <a:r>
                        <a:rPr lang="zh-CN" sz="1800" b="1" kern="100" dirty="0">
                          <a:latin typeface="Times New Roman"/>
                          <a:ea typeface="宋体"/>
                          <a:cs typeface="Times New Roman"/>
                        </a:rPr>
                        <a:t>培训时间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50000"/>
                        </a:lnSpc>
                        <a:spcAft>
                          <a:spcPts val="0"/>
                        </a:spcAft>
                        <a:tabLst>
                          <a:tab pos="2637155" algn="ctr"/>
                          <a:tab pos="5274310" algn="r"/>
                        </a:tabLst>
                      </a:pPr>
                      <a:r>
                        <a:rPr lang="zh-CN" sz="1800" b="1" kern="100" dirty="0">
                          <a:latin typeface="Times New Roman"/>
                          <a:ea typeface="宋体"/>
                          <a:cs typeface="Times New Roman"/>
                        </a:rPr>
                        <a:t>培训主题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50000"/>
                        </a:lnSpc>
                        <a:spcAft>
                          <a:spcPts val="0"/>
                        </a:spcAft>
                        <a:tabLst>
                          <a:tab pos="2637155" algn="ctr"/>
                          <a:tab pos="5274310" algn="r"/>
                        </a:tabLst>
                      </a:pPr>
                      <a:r>
                        <a:rPr lang="zh-CN" sz="1800" b="1" kern="100" dirty="0">
                          <a:latin typeface="Times New Roman"/>
                          <a:ea typeface="宋体"/>
                          <a:cs typeface="Times New Roman"/>
                        </a:rPr>
                        <a:t>讲师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771531">
                <a:tc>
                  <a:txBody>
                    <a:bodyPr/>
                    <a:lstStyle/>
                    <a:p>
                      <a:pPr algn="ctr">
                        <a:lnSpc>
                          <a:spcPct val="150000"/>
                        </a:lnSpc>
                        <a:spcAft>
                          <a:spcPts val="0"/>
                        </a:spcAft>
                        <a:tabLst>
                          <a:tab pos="2637155" algn="ctr"/>
                          <a:tab pos="5274310" algn="r"/>
                        </a:tabLst>
                      </a:pPr>
                      <a:r>
                        <a:rPr lang="en-US" sz="1600" kern="100" dirty="0">
                          <a:latin typeface="宋体"/>
                          <a:ea typeface="宋体"/>
                          <a:cs typeface="Times New Roman"/>
                        </a:rPr>
                        <a:t>2016</a:t>
                      </a:r>
                      <a:r>
                        <a:rPr lang="zh-CN" sz="1600" kern="100" dirty="0">
                          <a:latin typeface="Times New Roman"/>
                          <a:ea typeface="宋体"/>
                          <a:cs typeface="Times New Roman"/>
                        </a:rPr>
                        <a:t>年</a:t>
                      </a:r>
                      <a:r>
                        <a:rPr lang="en-US" sz="1600" kern="100" dirty="0">
                          <a:latin typeface="Times New Roman"/>
                          <a:ea typeface="宋体"/>
                          <a:cs typeface="Times New Roman"/>
                        </a:rPr>
                        <a:t>6</a:t>
                      </a:r>
                      <a:r>
                        <a:rPr lang="zh-CN" sz="1600" kern="100" dirty="0">
                          <a:latin typeface="Times New Roman"/>
                          <a:ea typeface="宋体"/>
                          <a:cs typeface="Times New Roman"/>
                        </a:rPr>
                        <a:t>月</a:t>
                      </a:r>
                      <a:r>
                        <a:rPr lang="en-US" sz="1600" kern="100" dirty="0">
                          <a:latin typeface="Times New Roman"/>
                          <a:ea typeface="宋体"/>
                          <a:cs typeface="Times New Roman"/>
                        </a:rPr>
                        <a:t>3</a:t>
                      </a:r>
                      <a:r>
                        <a:rPr lang="zh-CN" sz="1600" kern="100" dirty="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开营仪式</a:t>
                      </a:r>
                      <a:r>
                        <a:rPr lang="en-US" sz="1600" kern="100" dirty="0">
                          <a:latin typeface="Times New Roman"/>
                          <a:ea typeface="宋体"/>
                          <a:cs typeface="Times New Roman"/>
                        </a:rPr>
                        <a:t>+</a:t>
                      </a:r>
                      <a:r>
                        <a:rPr lang="zh-CN" sz="1600" kern="100" dirty="0">
                          <a:latin typeface="Times New Roman"/>
                          <a:ea typeface="宋体"/>
                          <a:cs typeface="Times New Roman"/>
                        </a:rPr>
                        <a:t>天使基金</a:t>
                      </a:r>
                      <a:r>
                        <a:rPr lang="zh-CN" sz="1600" kern="100" dirty="0" smtClean="0">
                          <a:latin typeface="Times New Roman"/>
                          <a:ea typeface="宋体"/>
                          <a:cs typeface="Times New Roman"/>
                        </a:rPr>
                        <a:t>宣讲</a:t>
                      </a:r>
                      <a:r>
                        <a:rPr lang="en-US" altLang="zh-CN" sz="1600" kern="100" dirty="0" smtClean="0">
                          <a:latin typeface="Times New Roman"/>
                          <a:ea typeface="宋体"/>
                          <a:cs typeface="Times New Roman"/>
                        </a:rPr>
                        <a:t>+</a:t>
                      </a:r>
                      <a:r>
                        <a:rPr lang="zh-CN" altLang="en-US" sz="1600" kern="100" dirty="0" smtClean="0">
                          <a:latin typeface="Times New Roman"/>
                          <a:ea typeface="宋体"/>
                          <a:cs typeface="Times New Roman"/>
                        </a:rPr>
                        <a:t>创业力测评报告分析讲解</a:t>
                      </a:r>
                      <a:endParaRPr lang="zh-CN" sz="16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a:latin typeface="Times New Roman"/>
                          <a:ea typeface="宋体"/>
                          <a:cs typeface="Times New Roman"/>
                        </a:rPr>
                        <a:t>项目部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50000"/>
                        </a:lnSpc>
                        <a:spcAft>
                          <a:spcPts val="0"/>
                        </a:spcAft>
                        <a:tabLst>
                          <a:tab pos="2637155" algn="ctr"/>
                          <a:tab pos="5274310" algn="r"/>
                        </a:tabLst>
                      </a:pPr>
                      <a:r>
                        <a:rPr lang="en-US" sz="1600" kern="100" dirty="0">
                          <a:latin typeface="宋体"/>
                          <a:ea typeface="宋体"/>
                          <a:cs typeface="Times New Roman"/>
                        </a:rPr>
                        <a:t>2016</a:t>
                      </a:r>
                      <a:r>
                        <a:rPr lang="zh-CN" sz="1600" kern="100" dirty="0">
                          <a:latin typeface="Times New Roman"/>
                          <a:ea typeface="宋体"/>
                          <a:cs typeface="Times New Roman"/>
                        </a:rPr>
                        <a:t>年</a:t>
                      </a:r>
                      <a:r>
                        <a:rPr lang="en-US" sz="1600" kern="100" dirty="0">
                          <a:latin typeface="Times New Roman"/>
                          <a:ea typeface="宋体"/>
                          <a:cs typeface="Times New Roman"/>
                        </a:rPr>
                        <a:t>6</a:t>
                      </a:r>
                      <a:r>
                        <a:rPr lang="zh-CN" sz="1600" kern="100" dirty="0">
                          <a:latin typeface="Times New Roman"/>
                          <a:ea typeface="宋体"/>
                          <a:cs typeface="Times New Roman"/>
                        </a:rPr>
                        <a:t>月</a:t>
                      </a:r>
                      <a:r>
                        <a:rPr lang="en-US" sz="1600" kern="100" dirty="0">
                          <a:latin typeface="Times New Roman"/>
                          <a:ea typeface="宋体"/>
                          <a:cs typeface="Times New Roman"/>
                        </a:rPr>
                        <a:t>3</a:t>
                      </a:r>
                      <a:r>
                        <a:rPr lang="zh-CN" sz="1600" kern="100" dirty="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创业历程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a:latin typeface="Times New Roman"/>
                          <a:ea typeface="宋体"/>
                          <a:cs typeface="Times New Roman"/>
                        </a:rPr>
                        <a:t>创业前辈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50000"/>
                        </a:lnSpc>
                        <a:spcAft>
                          <a:spcPts val="0"/>
                        </a:spcAft>
                        <a:tabLst>
                          <a:tab pos="2637155" algn="ctr"/>
                          <a:tab pos="5274310" algn="r"/>
                        </a:tabLst>
                      </a:pPr>
                      <a:r>
                        <a:rPr lang="en-US" sz="1600" kern="100" dirty="0">
                          <a:latin typeface="宋体"/>
                          <a:ea typeface="宋体"/>
                          <a:cs typeface="Times New Roman"/>
                        </a:rPr>
                        <a:t>2016</a:t>
                      </a:r>
                      <a:r>
                        <a:rPr lang="zh-CN" sz="1600" kern="100" dirty="0">
                          <a:latin typeface="Times New Roman"/>
                          <a:ea typeface="宋体"/>
                          <a:cs typeface="Times New Roman"/>
                        </a:rPr>
                        <a:t>年</a:t>
                      </a:r>
                      <a:r>
                        <a:rPr lang="en-US" sz="1600" kern="100" dirty="0">
                          <a:latin typeface="Times New Roman"/>
                          <a:ea typeface="宋体"/>
                          <a:cs typeface="Times New Roman"/>
                        </a:rPr>
                        <a:t>6</a:t>
                      </a:r>
                      <a:r>
                        <a:rPr lang="zh-CN" sz="1600" kern="100" dirty="0">
                          <a:latin typeface="Times New Roman"/>
                          <a:ea typeface="宋体"/>
                          <a:cs typeface="Times New Roman"/>
                        </a:rPr>
                        <a:t>月</a:t>
                      </a:r>
                      <a:r>
                        <a:rPr lang="en-US" sz="1600" kern="100" dirty="0">
                          <a:latin typeface="Times New Roman"/>
                          <a:ea typeface="宋体"/>
                          <a:cs typeface="Times New Roman"/>
                        </a:rPr>
                        <a:t>4</a:t>
                      </a:r>
                      <a:r>
                        <a:rPr lang="zh-CN" sz="1600" kern="100" dirty="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创业潜质挖掘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a:latin typeface="Times New Roman"/>
                          <a:ea typeface="宋体"/>
                          <a:cs typeface="Times New Roman"/>
                        </a:rPr>
                        <a:t>吴琼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50000"/>
                        </a:lnSpc>
                        <a:spcAft>
                          <a:spcPts val="0"/>
                        </a:spcAft>
                        <a:tabLst>
                          <a:tab pos="2637155" algn="ctr"/>
                          <a:tab pos="5274310" algn="r"/>
                        </a:tabLst>
                      </a:pPr>
                      <a:r>
                        <a:rPr lang="en-US" sz="1600" kern="100">
                          <a:latin typeface="宋体"/>
                          <a:ea typeface="宋体"/>
                          <a:cs typeface="Times New Roman"/>
                        </a:rPr>
                        <a:t>2016</a:t>
                      </a:r>
                      <a:r>
                        <a:rPr lang="zh-CN" sz="1600" kern="100">
                          <a:latin typeface="Times New Roman"/>
                          <a:ea typeface="宋体"/>
                          <a:cs typeface="Times New Roman"/>
                        </a:rPr>
                        <a:t>年</a:t>
                      </a:r>
                      <a:r>
                        <a:rPr lang="en-US" sz="1600" kern="100">
                          <a:latin typeface="Times New Roman"/>
                          <a:ea typeface="宋体"/>
                          <a:cs typeface="Times New Roman"/>
                        </a:rPr>
                        <a:t>6</a:t>
                      </a:r>
                      <a:r>
                        <a:rPr lang="zh-CN" sz="1600" kern="100">
                          <a:latin typeface="Times New Roman"/>
                          <a:ea typeface="宋体"/>
                          <a:cs typeface="Times New Roman"/>
                        </a:rPr>
                        <a:t>月</a:t>
                      </a:r>
                      <a:r>
                        <a:rPr lang="en-US" sz="1600" kern="100">
                          <a:latin typeface="Times New Roman"/>
                          <a:ea typeface="宋体"/>
                          <a:cs typeface="Times New Roman"/>
                        </a:rPr>
                        <a:t>5</a:t>
                      </a:r>
                      <a:r>
                        <a:rPr lang="zh-CN" sz="1600" kern="10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商业模式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夏旸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50000"/>
                        </a:lnSpc>
                        <a:spcAft>
                          <a:spcPts val="0"/>
                        </a:spcAft>
                        <a:tabLst>
                          <a:tab pos="2637155" algn="ctr"/>
                          <a:tab pos="5274310" algn="r"/>
                        </a:tabLst>
                      </a:pPr>
                      <a:r>
                        <a:rPr lang="en-US" sz="1600" kern="100">
                          <a:latin typeface="宋体"/>
                          <a:ea typeface="宋体"/>
                          <a:cs typeface="Times New Roman"/>
                        </a:rPr>
                        <a:t>2016</a:t>
                      </a:r>
                      <a:r>
                        <a:rPr lang="zh-CN" sz="1600" kern="100">
                          <a:latin typeface="Times New Roman"/>
                          <a:ea typeface="宋体"/>
                          <a:cs typeface="Times New Roman"/>
                        </a:rPr>
                        <a:t>年</a:t>
                      </a:r>
                      <a:r>
                        <a:rPr lang="en-US" sz="1600" kern="100">
                          <a:latin typeface="Times New Roman"/>
                          <a:ea typeface="宋体"/>
                          <a:cs typeface="Times New Roman"/>
                        </a:rPr>
                        <a:t>7</a:t>
                      </a:r>
                      <a:r>
                        <a:rPr lang="zh-CN" sz="1600" kern="100">
                          <a:latin typeface="Times New Roman"/>
                          <a:ea typeface="宋体"/>
                          <a:cs typeface="Times New Roman"/>
                        </a:rPr>
                        <a:t>月</a:t>
                      </a:r>
                      <a:r>
                        <a:rPr lang="en-US" sz="1600" kern="100">
                          <a:latin typeface="Times New Roman"/>
                          <a:ea typeface="宋体"/>
                          <a:cs typeface="Times New Roman"/>
                        </a:rPr>
                        <a:t>2</a:t>
                      </a:r>
                      <a:r>
                        <a:rPr lang="zh-CN" sz="1600" kern="10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altLang="en-US" sz="1600" kern="100" dirty="0" smtClean="0">
                          <a:latin typeface="Times New Roman"/>
                          <a:ea typeface="宋体"/>
                          <a:cs typeface="Times New Roman"/>
                        </a:rPr>
                        <a:t>创业系统思考</a:t>
                      </a:r>
                      <a:endParaRPr lang="zh-CN" sz="16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altLang="en-US" sz="1600" kern="100" dirty="0" smtClean="0">
                          <a:latin typeface="Times New Roman"/>
                          <a:ea typeface="宋体"/>
                          <a:cs typeface="Times New Roman"/>
                        </a:rPr>
                        <a:t>胡江滨</a:t>
                      </a:r>
                      <a:endParaRPr lang="zh-CN" sz="16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50000"/>
                        </a:lnSpc>
                        <a:spcAft>
                          <a:spcPts val="0"/>
                        </a:spcAft>
                        <a:tabLst>
                          <a:tab pos="2637155" algn="ctr"/>
                          <a:tab pos="5274310" algn="r"/>
                        </a:tabLst>
                      </a:pPr>
                      <a:r>
                        <a:rPr lang="en-US" sz="1600" kern="100">
                          <a:latin typeface="宋体"/>
                          <a:ea typeface="宋体"/>
                          <a:cs typeface="Times New Roman"/>
                        </a:rPr>
                        <a:t>2016</a:t>
                      </a:r>
                      <a:r>
                        <a:rPr lang="zh-CN" sz="1600" kern="100">
                          <a:latin typeface="Times New Roman"/>
                          <a:ea typeface="宋体"/>
                          <a:cs typeface="Times New Roman"/>
                        </a:rPr>
                        <a:t>年</a:t>
                      </a:r>
                      <a:r>
                        <a:rPr lang="en-US" sz="1600" kern="100">
                          <a:latin typeface="Times New Roman"/>
                          <a:ea typeface="宋体"/>
                          <a:cs typeface="Times New Roman"/>
                        </a:rPr>
                        <a:t>7</a:t>
                      </a:r>
                      <a:r>
                        <a:rPr lang="zh-CN" sz="1600" kern="100">
                          <a:latin typeface="Times New Roman"/>
                          <a:ea typeface="宋体"/>
                          <a:cs typeface="Times New Roman"/>
                        </a:rPr>
                        <a:t>月</a:t>
                      </a:r>
                      <a:r>
                        <a:rPr lang="en-US" sz="1600" kern="100">
                          <a:latin typeface="Times New Roman"/>
                          <a:ea typeface="宋体"/>
                          <a:cs typeface="Times New Roman"/>
                        </a:rPr>
                        <a:t>3</a:t>
                      </a:r>
                      <a:r>
                        <a:rPr lang="zh-CN" sz="1600" kern="10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如何面对投资人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殷至成</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31">
                <a:tc>
                  <a:txBody>
                    <a:bodyPr/>
                    <a:lstStyle/>
                    <a:p>
                      <a:pPr algn="ctr">
                        <a:lnSpc>
                          <a:spcPct val="150000"/>
                        </a:lnSpc>
                        <a:spcAft>
                          <a:spcPts val="0"/>
                        </a:spcAft>
                        <a:tabLst>
                          <a:tab pos="2637155" algn="ctr"/>
                          <a:tab pos="5274310" algn="r"/>
                        </a:tabLst>
                      </a:pPr>
                      <a:r>
                        <a:rPr lang="en-US" sz="1600" kern="100">
                          <a:latin typeface="宋体"/>
                          <a:ea typeface="宋体"/>
                          <a:cs typeface="Times New Roman"/>
                        </a:rPr>
                        <a:t>2016</a:t>
                      </a:r>
                      <a:r>
                        <a:rPr lang="zh-CN" sz="1600" kern="100">
                          <a:latin typeface="Times New Roman"/>
                          <a:ea typeface="宋体"/>
                          <a:cs typeface="Times New Roman"/>
                        </a:rPr>
                        <a:t>年</a:t>
                      </a:r>
                      <a:r>
                        <a:rPr lang="en-US" sz="1600" kern="100">
                          <a:latin typeface="Times New Roman"/>
                          <a:ea typeface="宋体"/>
                          <a:cs typeface="Times New Roman"/>
                        </a:rPr>
                        <a:t>7</a:t>
                      </a:r>
                      <a:r>
                        <a:rPr lang="zh-CN" sz="1600" kern="100">
                          <a:latin typeface="Times New Roman"/>
                          <a:ea typeface="宋体"/>
                          <a:cs typeface="Times New Roman"/>
                        </a:rPr>
                        <a:t>月</a:t>
                      </a:r>
                      <a:r>
                        <a:rPr lang="en-US" sz="1600" kern="100">
                          <a:latin typeface="Times New Roman"/>
                          <a:ea typeface="宋体"/>
                          <a:cs typeface="Times New Roman"/>
                        </a:rPr>
                        <a:t>3</a:t>
                      </a:r>
                      <a:r>
                        <a:rPr lang="zh-CN" sz="1600" kern="100">
                          <a:latin typeface="Times New Roman"/>
                          <a:ea typeface="宋体"/>
                          <a:cs typeface="Times New Roman"/>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天使基金评审专场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637155" algn="ctr"/>
                          <a:tab pos="5274310" algn="r"/>
                        </a:tabLst>
                      </a:pPr>
                      <a:r>
                        <a:rPr lang="zh-CN" sz="1600" kern="100" dirty="0">
                          <a:latin typeface="Times New Roman"/>
                          <a:ea typeface="宋体"/>
                          <a:cs typeface="Times New Roman"/>
                        </a:rPr>
                        <a:t>三位投资人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1"/>
          <p:cNvSpPr txBox="1">
            <a:spLocks noChangeArrowheads="1"/>
          </p:cNvSpPr>
          <p:nvPr/>
        </p:nvSpPr>
        <p:spPr bwMode="auto">
          <a:xfrm>
            <a:off x="142844" y="357170"/>
            <a:ext cx="7131050" cy="430213"/>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zh-CN" altLang="en-US" sz="2200" dirty="0" smtClean="0">
                <a:solidFill>
                  <a:schemeClr val="tx1">
                    <a:lumMod val="75000"/>
                    <a:lumOff val="25000"/>
                  </a:schemeClr>
                </a:solidFill>
                <a:latin typeface="微软雅黑" pitchFamily="34" charset="-122"/>
                <a:ea typeface="微软雅黑" pitchFamily="34" charset="-122"/>
              </a:rPr>
              <a:t>自我认知产品二：创业训练营技术精英班</a:t>
            </a:r>
            <a:r>
              <a:rPr lang="en-US" altLang="zh-CN" sz="2200" dirty="0" smtClean="0">
                <a:solidFill>
                  <a:schemeClr val="tx1">
                    <a:lumMod val="75000"/>
                    <a:lumOff val="25000"/>
                  </a:schemeClr>
                </a:solidFill>
                <a:latin typeface="微软雅黑" pitchFamily="34" charset="-122"/>
                <a:ea typeface="微软雅黑" pitchFamily="34" charset="-122"/>
              </a:rPr>
              <a:t>(</a:t>
            </a:r>
            <a:r>
              <a:rPr lang="zh-CN" altLang="en-US" sz="2200" dirty="0" smtClean="0">
                <a:solidFill>
                  <a:schemeClr val="tx1">
                    <a:lumMod val="75000"/>
                    <a:lumOff val="25000"/>
                  </a:schemeClr>
                </a:solidFill>
                <a:latin typeface="微软雅黑" pitchFamily="34" charset="-122"/>
                <a:ea typeface="微软雅黑" pitchFamily="34" charset="-122"/>
              </a:rPr>
              <a:t>暑期</a:t>
            </a:r>
            <a:r>
              <a:rPr lang="en-US" altLang="zh-CN" sz="2200" dirty="0" smtClean="0">
                <a:solidFill>
                  <a:schemeClr val="tx1">
                    <a:lumMod val="75000"/>
                    <a:lumOff val="25000"/>
                  </a:schemeClr>
                </a:solidFill>
                <a:latin typeface="微软雅黑" pitchFamily="34" charset="-122"/>
                <a:ea typeface="微软雅黑" pitchFamily="34" charset="-122"/>
              </a:rPr>
              <a:t>)</a:t>
            </a:r>
            <a:endParaRPr lang="zh-CN" altLang="en-US" sz="2200" dirty="0" smtClean="0">
              <a:solidFill>
                <a:schemeClr val="tx1">
                  <a:lumMod val="75000"/>
                  <a:lumOff val="25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1"/>
          <p:cNvPicPr>
            <a:picLocks noChangeAspect="1" noChangeArrowheads="1"/>
          </p:cNvPicPr>
          <p:nvPr/>
        </p:nvPicPr>
        <p:blipFill>
          <a:blip r:embed="rId3"/>
          <a:srcRect/>
          <a:stretch>
            <a:fillRect/>
          </a:stretch>
        </p:blipFill>
        <p:spPr bwMode="auto">
          <a:xfrm>
            <a:off x="0" y="301625"/>
            <a:ext cx="9144000" cy="592138"/>
          </a:xfrm>
          <a:prstGeom prst="rect">
            <a:avLst/>
          </a:prstGeom>
          <a:noFill/>
          <a:ln w="9525">
            <a:noFill/>
            <a:miter lim="800000"/>
            <a:headEnd/>
            <a:tailEnd/>
          </a:ln>
        </p:spPr>
      </p:pic>
      <p:sp>
        <p:nvSpPr>
          <p:cNvPr id="6" name="Rectangle 4"/>
          <p:cNvSpPr>
            <a:spLocks noChangeArrowheads="1"/>
          </p:cNvSpPr>
          <p:nvPr/>
        </p:nvSpPr>
        <p:spPr bwMode="gray">
          <a:xfrm>
            <a:off x="107950" y="396875"/>
            <a:ext cx="7086600" cy="406400"/>
          </a:xfrm>
          <a:prstGeom prst="rect">
            <a:avLst/>
          </a:prstGeom>
          <a:noFill/>
          <a:ln w="9525">
            <a:noFill/>
            <a:miter lim="800000"/>
            <a:headEnd/>
            <a:tailEnd/>
          </a:ln>
        </p:spPr>
        <p:txBody>
          <a:bodyPr anchor="ctr"/>
          <a:lstStyle/>
          <a:p>
            <a:pPr>
              <a:defRPr/>
            </a:pPr>
            <a:r>
              <a:rPr lang="zh-CN" altLang="en-US" sz="2200" kern="0" dirty="0">
                <a:solidFill>
                  <a:schemeClr val="tx1">
                    <a:lumMod val="75000"/>
                    <a:lumOff val="25000"/>
                  </a:schemeClr>
                </a:solidFill>
                <a:latin typeface="微软雅黑" pitchFamily="34" charset="-122"/>
                <a:ea typeface="微软雅黑" pitchFamily="34" charset="-122"/>
                <a:cs typeface="+mj-cs"/>
              </a:rPr>
              <a:t>　培训模块（商业启蒙）</a:t>
            </a:r>
          </a:p>
        </p:txBody>
      </p:sp>
      <p:grpSp>
        <p:nvGrpSpPr>
          <p:cNvPr id="23556" name="组合 3"/>
          <p:cNvGrpSpPr>
            <a:grpSpLocks/>
          </p:cNvGrpSpPr>
          <p:nvPr/>
        </p:nvGrpSpPr>
        <p:grpSpPr bwMode="auto">
          <a:xfrm>
            <a:off x="142875" y="1250950"/>
            <a:ext cx="8643938" cy="3765550"/>
            <a:chOff x="142875" y="1600200"/>
            <a:chExt cx="8001000" cy="4419600"/>
          </a:xfrm>
        </p:grpSpPr>
        <p:sp>
          <p:nvSpPr>
            <p:cNvPr id="12294" name="AutoShape 3"/>
            <p:cNvSpPr>
              <a:spLocks noChangeArrowheads="1"/>
            </p:cNvSpPr>
            <p:nvPr/>
          </p:nvSpPr>
          <p:spPr bwMode="auto">
            <a:xfrm>
              <a:off x="142875" y="1600200"/>
              <a:ext cx="2743410" cy="4419600"/>
            </a:xfrm>
            <a:prstGeom prst="rightArrow">
              <a:avLst>
                <a:gd name="adj1" fmla="val 62787"/>
                <a:gd name="adj2" fmla="val 41259"/>
              </a:avLst>
            </a:prstGeom>
            <a:gradFill flip="none" rotWithShape="1">
              <a:gsLst>
                <a:gs pos="0">
                  <a:schemeClr val="accent1"/>
                </a:gs>
                <a:gs pos="50000">
                  <a:schemeClr val="bg2">
                    <a:lumMod val="75000"/>
                    <a:tint val="44500"/>
                    <a:satMod val="160000"/>
                  </a:schemeClr>
                </a:gs>
                <a:gs pos="100000">
                  <a:schemeClr val="bg2">
                    <a:lumMod val="75000"/>
                    <a:tint val="23500"/>
                    <a:satMod val="160000"/>
                  </a:schemeClr>
                </a:gs>
              </a:gsLst>
              <a:lin ang="10800000" scaled="1"/>
              <a:tileRect/>
            </a:gradFill>
            <a:ln w="19050" cap="rnd">
              <a:solidFill>
                <a:schemeClr val="bg2"/>
              </a:solidFill>
              <a:prstDash val="sysDot"/>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7" name="Text Box 4"/>
            <p:cNvSpPr txBox="1">
              <a:spLocks noChangeArrowheads="1"/>
            </p:cNvSpPr>
            <p:nvPr/>
          </p:nvSpPr>
          <p:spPr bwMode="auto">
            <a:xfrm>
              <a:off x="219285" y="2647340"/>
              <a:ext cx="2210010" cy="2096143"/>
            </a:xfrm>
            <a:prstGeom prst="rect">
              <a:avLst/>
            </a:prstGeom>
            <a:noFill/>
            <a:ln w="9525">
              <a:noFill/>
              <a:miter lim="800000"/>
              <a:headEnd/>
              <a:tailEnd/>
            </a:ln>
          </p:spPr>
          <p:txBody>
            <a:bodyPr>
              <a:spAutoFit/>
            </a:bodyPr>
            <a:lstStyle/>
            <a:p>
              <a:pPr marL="120650" indent="-120650" eaLnBrk="0" hangingPunct="0">
                <a:buFont typeface="Wingdings" pitchFamily="2" charset="2"/>
                <a:buNone/>
                <a:defRPr/>
              </a:pPr>
              <a:r>
                <a:rPr lang="zh-CN" altLang="en-US" sz="2000" b="1" dirty="0">
                  <a:solidFill>
                    <a:schemeClr val="tx1">
                      <a:lumMod val="75000"/>
                      <a:lumOff val="25000"/>
                    </a:schemeClr>
                  </a:solidFill>
                  <a:latin typeface="微软雅黑" pitchFamily="34" charset="-122"/>
                  <a:ea typeface="微软雅黑" pitchFamily="34" charset="-122"/>
                </a:rPr>
                <a:t>培训目标：</a:t>
              </a:r>
              <a:endParaRPr lang="en-US" altLang="zh-CN" sz="2000" b="1" dirty="0">
                <a:solidFill>
                  <a:schemeClr val="tx1">
                    <a:lumMod val="75000"/>
                    <a:lumOff val="25000"/>
                  </a:schemeClr>
                </a:solidFill>
                <a:latin typeface="微软雅黑" pitchFamily="34" charset="-122"/>
                <a:ea typeface="微软雅黑" pitchFamily="34" charset="-122"/>
              </a:endParaRPr>
            </a:p>
            <a:p>
              <a:pPr marL="120650" indent="-120650" eaLnBrk="0" hangingPunct="0">
                <a:buFont typeface="Wingdings" pitchFamily="2" charset="2"/>
                <a:buNone/>
                <a:defRPr/>
              </a:pPr>
              <a:endParaRPr lang="en-US" b="1"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1</a:t>
              </a:r>
              <a:r>
                <a:rPr lang="zh-CN" altLang="en-US" dirty="0">
                  <a:solidFill>
                    <a:schemeClr val="tx1">
                      <a:lumMod val="75000"/>
                      <a:lumOff val="25000"/>
                    </a:schemeClr>
                  </a:solidFill>
                  <a:latin typeface="微软雅黑" pitchFamily="34" charset="-122"/>
                  <a:ea typeface="微软雅黑" pitchFamily="34" charset="-122"/>
                </a:rPr>
                <a:t>．开阔眼界，拓展人脉</a:t>
              </a:r>
              <a:endParaRPr lang="en-US" altLang="zh-CN" dirty="0">
                <a:solidFill>
                  <a:schemeClr val="tx1">
                    <a:lumMod val="75000"/>
                    <a:lumOff val="25000"/>
                  </a:schemeClr>
                </a:solidFill>
                <a:latin typeface="微软雅黑" pitchFamily="34" charset="-122"/>
                <a:ea typeface="微软雅黑" pitchFamily="34" charset="-122"/>
              </a:endParaRPr>
            </a:p>
            <a:p>
              <a:pPr>
                <a:defRPr/>
              </a:pPr>
              <a:endParaRPr lang="zh-CN" altLang="en-US"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2</a:t>
              </a:r>
              <a:r>
                <a:rPr lang="zh-CN" altLang="en-US" dirty="0">
                  <a:solidFill>
                    <a:schemeClr val="tx1">
                      <a:lumMod val="75000"/>
                      <a:lumOff val="25000"/>
                    </a:schemeClr>
                  </a:solidFill>
                  <a:latin typeface="微软雅黑" pitchFamily="34" charset="-122"/>
                  <a:ea typeface="微软雅黑" pitchFamily="34" charset="-122"/>
                </a:rPr>
                <a:t>．撰写一份完整的商业计划书</a:t>
              </a:r>
              <a:endParaRPr lang="en-US" sz="1400" dirty="0">
                <a:solidFill>
                  <a:schemeClr val="tx1">
                    <a:lumMod val="75000"/>
                    <a:lumOff val="25000"/>
                  </a:schemeClr>
                </a:solidFill>
                <a:latin typeface="微软雅黑" pitchFamily="34" charset="-122"/>
                <a:ea typeface="微软雅黑" pitchFamily="34" charset="-122"/>
              </a:endParaRPr>
            </a:p>
            <a:p>
              <a:pPr marL="120650" indent="-120650">
                <a:defRPr/>
              </a:pPr>
              <a:endParaRPr lang="en-US" sz="1000" b="1" dirty="0">
                <a:solidFill>
                  <a:schemeClr val="tx1">
                    <a:lumMod val="75000"/>
                    <a:lumOff val="25000"/>
                  </a:schemeClr>
                </a:solidFill>
                <a:latin typeface="微软雅黑" pitchFamily="34" charset="-122"/>
                <a:ea typeface="微软雅黑" pitchFamily="34" charset="-122"/>
              </a:endParaRPr>
            </a:p>
          </p:txBody>
        </p:sp>
        <p:sp>
          <p:nvSpPr>
            <p:cNvPr id="12296" name="AutoShape 5"/>
            <p:cNvSpPr>
              <a:spLocks noChangeArrowheads="1"/>
            </p:cNvSpPr>
            <p:nvPr/>
          </p:nvSpPr>
          <p:spPr bwMode="auto">
            <a:xfrm>
              <a:off x="3039105" y="1676593"/>
              <a:ext cx="5104770" cy="4190421"/>
            </a:xfrm>
            <a:prstGeom prst="roundRect">
              <a:avLst>
                <a:gd name="adj" fmla="val 3481"/>
              </a:avLst>
            </a:prstGeom>
            <a:noFill/>
            <a:ln w="19050" cap="rnd">
              <a:solidFill>
                <a:schemeClr val="bg2"/>
              </a:solidFill>
              <a:prstDash val="sysDot"/>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nvGrpSpPr>
            <p:cNvPr id="23563" name="Group 8"/>
            <p:cNvGrpSpPr>
              <a:grpSpLocks/>
            </p:cNvGrpSpPr>
            <p:nvPr/>
          </p:nvGrpSpPr>
          <p:grpSpPr bwMode="auto">
            <a:xfrm>
              <a:off x="3114675" y="1828800"/>
              <a:ext cx="4924425" cy="1228725"/>
              <a:chOff x="0" y="0"/>
              <a:chExt cx="3102" cy="774"/>
            </a:xfrm>
          </p:grpSpPr>
          <p:sp>
            <p:nvSpPr>
              <p:cNvPr id="12307" name="AutoShape 7"/>
              <p:cNvSpPr>
                <a:spLocks noChangeArrowheads="1"/>
              </p:cNvSpPr>
              <p:nvPr/>
            </p:nvSpPr>
            <p:spPr bwMode="auto">
              <a:xfrm>
                <a:off x="26" y="0"/>
                <a:ext cx="3080" cy="770"/>
              </a:xfrm>
              <a:prstGeom prst="roundRect">
                <a:avLst>
                  <a:gd name="adj" fmla="val 10889"/>
                </a:avLst>
              </a:prstGeom>
              <a:solidFill>
                <a:srgbClr val="92D05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8" name="AutoShape 8"/>
              <p:cNvSpPr>
                <a:spLocks noChangeArrowheads="1"/>
              </p:cNvSpPr>
              <p:nvPr/>
            </p:nvSpPr>
            <p:spPr bwMode="auto">
              <a:xfrm>
                <a:off x="0" y="288"/>
                <a:ext cx="336" cy="241"/>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nvGrpSpPr>
            <p:cNvPr id="23564" name="Group 11"/>
            <p:cNvGrpSpPr>
              <a:grpSpLocks/>
            </p:cNvGrpSpPr>
            <p:nvPr/>
          </p:nvGrpSpPr>
          <p:grpSpPr bwMode="auto">
            <a:xfrm>
              <a:off x="3114675" y="3190875"/>
              <a:ext cx="4924425" cy="1228725"/>
              <a:chOff x="0" y="0"/>
              <a:chExt cx="3102" cy="774"/>
            </a:xfrm>
          </p:grpSpPr>
          <p:sp>
            <p:nvSpPr>
              <p:cNvPr id="12305" name="AutoShape 10"/>
              <p:cNvSpPr>
                <a:spLocks noChangeArrowheads="1"/>
              </p:cNvSpPr>
              <p:nvPr/>
            </p:nvSpPr>
            <p:spPr bwMode="auto">
              <a:xfrm>
                <a:off x="26" y="0"/>
                <a:ext cx="3080" cy="770"/>
              </a:xfrm>
              <a:prstGeom prst="roundRect">
                <a:avLst>
                  <a:gd name="adj" fmla="val 10889"/>
                </a:avLst>
              </a:prstGeom>
              <a:solidFill>
                <a:srgbClr val="00B0F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6" name="AutoShape 11"/>
              <p:cNvSpPr>
                <a:spLocks noChangeArrowheads="1"/>
              </p:cNvSpPr>
              <p:nvPr/>
            </p:nvSpPr>
            <p:spPr bwMode="auto">
              <a:xfrm>
                <a:off x="0" y="294"/>
                <a:ext cx="336" cy="243"/>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nvGrpSpPr>
            <p:cNvPr id="23565" name="Group 14"/>
            <p:cNvGrpSpPr>
              <a:grpSpLocks/>
            </p:cNvGrpSpPr>
            <p:nvPr/>
          </p:nvGrpSpPr>
          <p:grpSpPr bwMode="auto">
            <a:xfrm>
              <a:off x="3114675" y="4495800"/>
              <a:ext cx="4924425" cy="1228725"/>
              <a:chOff x="0" y="0"/>
              <a:chExt cx="3102" cy="774"/>
            </a:xfrm>
          </p:grpSpPr>
          <p:sp>
            <p:nvSpPr>
              <p:cNvPr id="12303" name="AutoShape 13"/>
              <p:cNvSpPr>
                <a:spLocks noChangeArrowheads="1"/>
              </p:cNvSpPr>
              <p:nvPr/>
            </p:nvSpPr>
            <p:spPr bwMode="auto">
              <a:xfrm>
                <a:off x="26" y="0"/>
                <a:ext cx="3080" cy="778"/>
              </a:xfrm>
              <a:prstGeom prst="roundRect">
                <a:avLst>
                  <a:gd name="adj" fmla="val 10889"/>
                </a:avLst>
              </a:prstGeom>
              <a:solidFill>
                <a:schemeClr val="accent2">
                  <a:lumMod val="40000"/>
                  <a:lumOff val="60000"/>
                </a:schemeClr>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4" name="AutoShape 14"/>
              <p:cNvSpPr>
                <a:spLocks noChangeArrowheads="1"/>
              </p:cNvSpPr>
              <p:nvPr/>
            </p:nvSpPr>
            <p:spPr bwMode="auto">
              <a:xfrm>
                <a:off x="0" y="289"/>
                <a:ext cx="336" cy="239"/>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sp>
        <p:nvSpPr>
          <p:cNvPr id="19" name="Text Box 17"/>
          <p:cNvSpPr txBox="1">
            <a:spLocks noChangeArrowheads="1"/>
          </p:cNvSpPr>
          <p:nvPr/>
        </p:nvSpPr>
        <p:spPr bwMode="auto">
          <a:xfrm>
            <a:off x="4000500" y="1500188"/>
            <a:ext cx="4581525" cy="830262"/>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全球创业周中国站</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参加观摩创业周开幕式，创业服务新业态论坛，新创发布会，区县创业周等活动；</a:t>
            </a:r>
            <a:endParaRPr lang="en-US" dirty="0">
              <a:solidFill>
                <a:schemeClr val="tx1">
                  <a:lumMod val="75000"/>
                  <a:lumOff val="25000"/>
                </a:schemeClr>
              </a:solidFill>
              <a:latin typeface="微软雅黑" pitchFamily="34" charset="-122"/>
              <a:ea typeface="微软雅黑" pitchFamily="34" charset="-122"/>
            </a:endParaRPr>
          </a:p>
        </p:txBody>
      </p:sp>
      <p:sp>
        <p:nvSpPr>
          <p:cNvPr id="20" name="Text Box 17"/>
          <p:cNvSpPr txBox="1">
            <a:spLocks noChangeArrowheads="1"/>
          </p:cNvSpPr>
          <p:nvPr/>
        </p:nvSpPr>
        <p:spPr bwMode="auto">
          <a:xfrm>
            <a:off x="4000500" y="2643188"/>
            <a:ext cx="4581525" cy="584775"/>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企业参观</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参观科技型创业企业，实地考察创业企业运营</a:t>
            </a:r>
            <a:r>
              <a:rPr lang="zh-CN" altLang="en-US" dirty="0" smtClean="0">
                <a:solidFill>
                  <a:schemeClr val="tx1">
                    <a:lumMod val="75000"/>
                    <a:lumOff val="25000"/>
                  </a:schemeClr>
                </a:solidFill>
                <a:latin typeface="微软雅黑" pitchFamily="34" charset="-122"/>
                <a:ea typeface="微软雅黑" pitchFamily="34" charset="-122"/>
              </a:rPr>
              <a:t>；</a:t>
            </a:r>
            <a:endParaRPr lang="en-US" altLang="zh-CN" dirty="0">
              <a:solidFill>
                <a:schemeClr val="tx1">
                  <a:lumMod val="75000"/>
                  <a:lumOff val="25000"/>
                </a:schemeClr>
              </a:solidFill>
              <a:latin typeface="微软雅黑" pitchFamily="34" charset="-122"/>
              <a:ea typeface="微软雅黑" pitchFamily="34" charset="-122"/>
            </a:endParaRPr>
          </a:p>
        </p:txBody>
      </p:sp>
      <p:sp>
        <p:nvSpPr>
          <p:cNvPr id="21" name="Text Box 17"/>
          <p:cNvSpPr txBox="1">
            <a:spLocks noChangeArrowheads="1"/>
          </p:cNvSpPr>
          <p:nvPr/>
        </p:nvSpPr>
        <p:spPr bwMode="auto">
          <a:xfrm>
            <a:off x="4000500" y="3857625"/>
            <a:ext cx="4581525" cy="830263"/>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新创会</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创业基金会辅导老师及各高校科技园或分会老师逐一面谈，辅导项目撰写商业计划书。</a:t>
            </a:r>
            <a:endParaRPr lang="en-US" dirty="0">
              <a:solidFill>
                <a:schemeClr val="tx1">
                  <a:lumMod val="75000"/>
                  <a:lumOff val="25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1"/>
          <p:cNvPicPr>
            <a:picLocks noChangeAspect="1" noChangeArrowheads="1"/>
          </p:cNvPicPr>
          <p:nvPr/>
        </p:nvPicPr>
        <p:blipFill>
          <a:blip r:embed="rId3"/>
          <a:srcRect/>
          <a:stretch>
            <a:fillRect/>
          </a:stretch>
        </p:blipFill>
        <p:spPr bwMode="auto">
          <a:xfrm>
            <a:off x="0" y="301625"/>
            <a:ext cx="9144000" cy="592138"/>
          </a:xfrm>
          <a:prstGeom prst="rect">
            <a:avLst/>
          </a:prstGeom>
          <a:noFill/>
          <a:ln w="9525">
            <a:noFill/>
            <a:miter lim="800000"/>
            <a:headEnd/>
            <a:tailEnd/>
          </a:ln>
        </p:spPr>
      </p:pic>
      <p:sp>
        <p:nvSpPr>
          <p:cNvPr id="6" name="Rectangle 4"/>
          <p:cNvSpPr>
            <a:spLocks noChangeArrowheads="1"/>
          </p:cNvSpPr>
          <p:nvPr/>
        </p:nvSpPr>
        <p:spPr bwMode="gray">
          <a:xfrm>
            <a:off x="107950" y="396875"/>
            <a:ext cx="7086600" cy="406400"/>
          </a:xfrm>
          <a:prstGeom prst="rect">
            <a:avLst/>
          </a:prstGeom>
          <a:noFill/>
          <a:ln w="9525">
            <a:noFill/>
            <a:miter lim="800000"/>
            <a:headEnd/>
            <a:tailEnd/>
          </a:ln>
        </p:spPr>
        <p:txBody>
          <a:bodyPr anchor="ctr"/>
          <a:lstStyle/>
          <a:p>
            <a:pPr>
              <a:defRPr/>
            </a:pPr>
            <a:r>
              <a:rPr lang="zh-CN" altLang="en-US" sz="2200" kern="0" dirty="0">
                <a:solidFill>
                  <a:schemeClr val="tx1">
                    <a:lumMod val="75000"/>
                    <a:lumOff val="25000"/>
                  </a:schemeClr>
                </a:solidFill>
                <a:latin typeface="微软雅黑" pitchFamily="34" charset="-122"/>
                <a:ea typeface="微软雅黑" pitchFamily="34" charset="-122"/>
                <a:cs typeface="+mj-cs"/>
              </a:rPr>
              <a:t>　培训模块（创业实践）</a:t>
            </a:r>
          </a:p>
        </p:txBody>
      </p:sp>
      <p:grpSp>
        <p:nvGrpSpPr>
          <p:cNvPr id="24580" name="组合 3"/>
          <p:cNvGrpSpPr>
            <a:grpSpLocks/>
          </p:cNvGrpSpPr>
          <p:nvPr/>
        </p:nvGrpSpPr>
        <p:grpSpPr bwMode="auto">
          <a:xfrm>
            <a:off x="142875" y="1250950"/>
            <a:ext cx="8643938" cy="3765550"/>
            <a:chOff x="142875" y="1600200"/>
            <a:chExt cx="8001027" cy="4419600"/>
          </a:xfrm>
        </p:grpSpPr>
        <p:sp>
          <p:nvSpPr>
            <p:cNvPr id="12294" name="AutoShape 3"/>
            <p:cNvSpPr>
              <a:spLocks noChangeArrowheads="1"/>
            </p:cNvSpPr>
            <p:nvPr/>
          </p:nvSpPr>
          <p:spPr bwMode="auto">
            <a:xfrm>
              <a:off x="142875" y="1600200"/>
              <a:ext cx="2743419" cy="4419600"/>
            </a:xfrm>
            <a:prstGeom prst="rightArrow">
              <a:avLst>
                <a:gd name="adj1" fmla="val 62787"/>
                <a:gd name="adj2" fmla="val 41259"/>
              </a:avLst>
            </a:prstGeom>
            <a:gradFill flip="none" rotWithShape="1">
              <a:gsLst>
                <a:gs pos="0">
                  <a:schemeClr val="accent1"/>
                </a:gs>
                <a:gs pos="50000">
                  <a:schemeClr val="bg2">
                    <a:lumMod val="75000"/>
                    <a:tint val="44500"/>
                    <a:satMod val="160000"/>
                  </a:schemeClr>
                </a:gs>
                <a:gs pos="100000">
                  <a:schemeClr val="bg2">
                    <a:lumMod val="75000"/>
                    <a:tint val="23500"/>
                    <a:satMod val="160000"/>
                  </a:schemeClr>
                </a:gs>
              </a:gsLst>
              <a:lin ang="10800000" scaled="1"/>
              <a:tileRect/>
            </a:gradFill>
            <a:ln w="19050" cap="rnd">
              <a:solidFill>
                <a:schemeClr val="bg2"/>
              </a:solidFill>
              <a:prstDash val="sysDot"/>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7" name="Text Box 4"/>
            <p:cNvSpPr txBox="1">
              <a:spLocks noChangeArrowheads="1"/>
            </p:cNvSpPr>
            <p:nvPr/>
          </p:nvSpPr>
          <p:spPr bwMode="auto">
            <a:xfrm>
              <a:off x="219285" y="2647340"/>
              <a:ext cx="2210017" cy="1517188"/>
            </a:xfrm>
            <a:prstGeom prst="rect">
              <a:avLst/>
            </a:prstGeom>
            <a:noFill/>
            <a:ln w="9525">
              <a:noFill/>
              <a:miter lim="800000"/>
              <a:headEnd/>
              <a:tailEnd/>
            </a:ln>
          </p:spPr>
          <p:txBody>
            <a:bodyPr>
              <a:spAutoFit/>
            </a:bodyPr>
            <a:lstStyle/>
            <a:p>
              <a:pPr marL="120650" indent="-120650" eaLnBrk="0" hangingPunct="0">
                <a:buFont typeface="Wingdings" pitchFamily="2" charset="2"/>
                <a:buNone/>
                <a:defRPr/>
              </a:pPr>
              <a:r>
                <a:rPr lang="zh-CN" altLang="en-US" sz="2000" b="1" dirty="0">
                  <a:solidFill>
                    <a:schemeClr val="tx1">
                      <a:lumMod val="75000"/>
                      <a:lumOff val="25000"/>
                    </a:schemeClr>
                  </a:solidFill>
                  <a:latin typeface="微软雅黑" pitchFamily="34" charset="-122"/>
                  <a:ea typeface="微软雅黑" pitchFamily="34" charset="-122"/>
                </a:rPr>
                <a:t>培训目标：</a:t>
              </a:r>
              <a:endParaRPr lang="en-US" altLang="zh-CN" sz="2000" b="1" dirty="0">
                <a:solidFill>
                  <a:schemeClr val="tx1">
                    <a:lumMod val="75000"/>
                    <a:lumOff val="25000"/>
                  </a:schemeClr>
                </a:solidFill>
                <a:latin typeface="微软雅黑" pitchFamily="34" charset="-122"/>
                <a:ea typeface="微软雅黑" pitchFamily="34" charset="-122"/>
              </a:endParaRPr>
            </a:p>
            <a:p>
              <a:pPr marL="120650" indent="-120650" eaLnBrk="0" hangingPunct="0">
                <a:buFont typeface="Wingdings" pitchFamily="2" charset="2"/>
                <a:buNone/>
                <a:defRPr/>
              </a:pPr>
              <a:endParaRPr lang="en-US" b="1" dirty="0">
                <a:solidFill>
                  <a:schemeClr val="tx1">
                    <a:lumMod val="75000"/>
                    <a:lumOff val="25000"/>
                  </a:schemeClr>
                </a:solidFill>
                <a:latin typeface="微软雅黑" pitchFamily="34" charset="-122"/>
                <a:ea typeface="微软雅黑" pitchFamily="34" charset="-122"/>
              </a:endParaRPr>
            </a:p>
            <a:p>
              <a:pPr>
                <a:defRPr/>
              </a:pPr>
              <a:r>
                <a:rPr lang="zh-CN" altLang="en-US" dirty="0" smtClean="0">
                  <a:solidFill>
                    <a:schemeClr val="tx1">
                      <a:lumMod val="75000"/>
                      <a:lumOff val="25000"/>
                    </a:schemeClr>
                  </a:solidFill>
                  <a:latin typeface="微软雅黑" pitchFamily="34" charset="-122"/>
                  <a:ea typeface="微软雅黑" pitchFamily="34" charset="-122"/>
                </a:rPr>
                <a:t>给予</a:t>
              </a:r>
              <a:r>
                <a:rPr lang="zh-CN" altLang="en-US" dirty="0">
                  <a:solidFill>
                    <a:schemeClr val="tx1">
                      <a:lumMod val="75000"/>
                      <a:lumOff val="25000"/>
                    </a:schemeClr>
                  </a:solidFill>
                  <a:latin typeface="微软雅黑" pitchFamily="34" charset="-122"/>
                  <a:ea typeface="微软雅黑" pitchFamily="34" charset="-122"/>
                </a:rPr>
                <a:t>更多与企业、投资人接触的机会</a:t>
              </a:r>
              <a:endParaRPr lang="en-US" sz="1400" dirty="0">
                <a:solidFill>
                  <a:schemeClr val="tx1">
                    <a:lumMod val="75000"/>
                    <a:lumOff val="25000"/>
                  </a:schemeClr>
                </a:solidFill>
                <a:latin typeface="微软雅黑" pitchFamily="34" charset="-122"/>
                <a:ea typeface="微软雅黑" pitchFamily="34" charset="-122"/>
              </a:endParaRPr>
            </a:p>
            <a:p>
              <a:pPr marL="120650" indent="-120650">
                <a:defRPr/>
              </a:pPr>
              <a:endParaRPr lang="en-US" sz="1000" b="1" dirty="0">
                <a:solidFill>
                  <a:schemeClr val="tx1">
                    <a:lumMod val="75000"/>
                    <a:lumOff val="25000"/>
                  </a:schemeClr>
                </a:solidFill>
                <a:latin typeface="微软雅黑" pitchFamily="34" charset="-122"/>
                <a:ea typeface="微软雅黑" pitchFamily="34" charset="-122"/>
              </a:endParaRPr>
            </a:p>
          </p:txBody>
        </p:sp>
        <p:sp>
          <p:nvSpPr>
            <p:cNvPr id="12296" name="AutoShape 5"/>
            <p:cNvSpPr>
              <a:spLocks noChangeArrowheads="1"/>
            </p:cNvSpPr>
            <p:nvPr/>
          </p:nvSpPr>
          <p:spPr bwMode="auto">
            <a:xfrm>
              <a:off x="3039115" y="1676593"/>
              <a:ext cx="5104787" cy="4190421"/>
            </a:xfrm>
            <a:prstGeom prst="roundRect">
              <a:avLst>
                <a:gd name="adj" fmla="val 3481"/>
              </a:avLst>
            </a:prstGeom>
            <a:noFill/>
            <a:ln w="19050" cap="rnd">
              <a:solidFill>
                <a:schemeClr val="bg2"/>
              </a:solidFill>
              <a:prstDash val="sysDot"/>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nvGrpSpPr>
            <p:cNvPr id="24585" name="Group 8"/>
            <p:cNvGrpSpPr>
              <a:grpSpLocks/>
            </p:cNvGrpSpPr>
            <p:nvPr/>
          </p:nvGrpSpPr>
          <p:grpSpPr bwMode="auto">
            <a:xfrm>
              <a:off x="3114675" y="2144716"/>
              <a:ext cx="4930775" cy="1222375"/>
              <a:chOff x="0" y="199"/>
              <a:chExt cx="3106" cy="770"/>
            </a:xfrm>
          </p:grpSpPr>
          <p:sp>
            <p:nvSpPr>
              <p:cNvPr id="12307" name="AutoShape 7"/>
              <p:cNvSpPr>
                <a:spLocks noChangeArrowheads="1"/>
              </p:cNvSpPr>
              <p:nvPr/>
            </p:nvSpPr>
            <p:spPr bwMode="auto">
              <a:xfrm>
                <a:off x="26" y="199"/>
                <a:ext cx="3080" cy="770"/>
              </a:xfrm>
              <a:prstGeom prst="roundRect">
                <a:avLst>
                  <a:gd name="adj" fmla="val 10889"/>
                </a:avLst>
              </a:prstGeom>
              <a:solidFill>
                <a:srgbClr val="92D05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8" name="AutoShape 8"/>
              <p:cNvSpPr>
                <a:spLocks noChangeArrowheads="1"/>
              </p:cNvSpPr>
              <p:nvPr/>
            </p:nvSpPr>
            <p:spPr bwMode="auto">
              <a:xfrm>
                <a:off x="0" y="433"/>
                <a:ext cx="336" cy="241"/>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nvGrpSpPr>
            <p:cNvPr id="24586" name="Group 11"/>
            <p:cNvGrpSpPr>
              <a:grpSpLocks/>
            </p:cNvGrpSpPr>
            <p:nvPr/>
          </p:nvGrpSpPr>
          <p:grpSpPr bwMode="auto">
            <a:xfrm>
              <a:off x="3114675" y="3771902"/>
              <a:ext cx="4930775" cy="1222375"/>
              <a:chOff x="0" y="366"/>
              <a:chExt cx="3106" cy="770"/>
            </a:xfrm>
          </p:grpSpPr>
          <p:sp>
            <p:nvSpPr>
              <p:cNvPr id="12305" name="AutoShape 10"/>
              <p:cNvSpPr>
                <a:spLocks noChangeArrowheads="1"/>
              </p:cNvSpPr>
              <p:nvPr/>
            </p:nvSpPr>
            <p:spPr bwMode="auto">
              <a:xfrm>
                <a:off x="26" y="366"/>
                <a:ext cx="3080" cy="770"/>
              </a:xfrm>
              <a:prstGeom prst="roundRect">
                <a:avLst>
                  <a:gd name="adj" fmla="val 10889"/>
                </a:avLst>
              </a:prstGeom>
              <a:solidFill>
                <a:srgbClr val="00B0F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6" name="AutoShape 11"/>
              <p:cNvSpPr>
                <a:spLocks noChangeArrowheads="1"/>
              </p:cNvSpPr>
              <p:nvPr/>
            </p:nvSpPr>
            <p:spPr bwMode="auto">
              <a:xfrm>
                <a:off x="0" y="577"/>
                <a:ext cx="336" cy="243"/>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sp>
          <p:nvSpPr>
            <p:cNvPr id="12300" name="Text Box 15"/>
            <p:cNvSpPr txBox="1">
              <a:spLocks noChangeArrowheads="1"/>
            </p:cNvSpPr>
            <p:nvPr/>
          </p:nvSpPr>
          <p:spPr bwMode="auto">
            <a:xfrm>
              <a:off x="3779732" y="2144256"/>
              <a:ext cx="4231948" cy="1264323"/>
            </a:xfrm>
            <a:prstGeom prst="rect">
              <a:avLst/>
            </a:prstGeom>
            <a:noFill/>
            <a:ln w="9525">
              <a:noFill/>
              <a:miter lim="800000"/>
              <a:headEnd/>
              <a:tailEnd/>
            </a:ln>
          </p:spPr>
          <p:txBody>
            <a:bodyPr>
              <a:spAutoFit/>
            </a:bodyPr>
            <a:lstStyle/>
            <a:p>
              <a:pPr eaLnBrk="0" hangingPunct="0">
                <a:defRPr/>
              </a:pPr>
              <a:r>
                <a:rPr lang="en-US" altLang="zh-CN" b="1" dirty="0">
                  <a:solidFill>
                    <a:schemeClr val="tx1">
                      <a:lumMod val="75000"/>
                      <a:lumOff val="25000"/>
                    </a:schemeClr>
                  </a:solidFill>
                  <a:latin typeface="微软雅黑" pitchFamily="34" charset="-122"/>
                  <a:ea typeface="微软雅黑" pitchFamily="34" charset="-122"/>
                </a:rPr>
                <a:t>CEO</a:t>
              </a:r>
              <a:r>
                <a:rPr lang="zh-CN" altLang="en-US" b="1" dirty="0">
                  <a:solidFill>
                    <a:schemeClr val="tx1">
                      <a:lumMod val="75000"/>
                      <a:lumOff val="25000"/>
                    </a:schemeClr>
                  </a:solidFill>
                  <a:latin typeface="微软雅黑" pitchFamily="34" charset="-122"/>
                  <a:ea typeface="微软雅黑" pitchFamily="34" charset="-122"/>
                </a:rPr>
                <a:t>三日助理</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smtClean="0">
                  <a:solidFill>
                    <a:schemeClr val="tx1">
                      <a:lumMod val="75000"/>
                      <a:lumOff val="25000"/>
                    </a:schemeClr>
                  </a:solidFill>
                  <a:latin typeface="微软雅黑" pitchFamily="34" charset="-122"/>
                  <a:ea typeface="微软雅黑" pitchFamily="34" charset="-122"/>
                </a:rPr>
                <a:t>筛选出部分学员通过双向选择的原则进入往期优秀学员企业成为创始人</a:t>
              </a:r>
              <a:r>
                <a:rPr lang="en-US" altLang="zh-CN" dirty="0">
                  <a:solidFill>
                    <a:schemeClr val="tx1">
                      <a:lumMod val="75000"/>
                      <a:lumOff val="25000"/>
                    </a:schemeClr>
                  </a:solidFill>
                  <a:latin typeface="微软雅黑" pitchFamily="34" charset="-122"/>
                  <a:ea typeface="微软雅黑" pitchFamily="34" charset="-122"/>
                </a:rPr>
                <a:t>CEO</a:t>
              </a:r>
              <a:r>
                <a:rPr lang="zh-CN" altLang="en-US" dirty="0">
                  <a:solidFill>
                    <a:schemeClr val="tx1">
                      <a:lumMod val="75000"/>
                      <a:lumOff val="25000"/>
                    </a:schemeClr>
                  </a:solidFill>
                  <a:latin typeface="微软雅黑" pitchFamily="34" charset="-122"/>
                  <a:ea typeface="微软雅黑" pitchFamily="34" charset="-122"/>
                </a:rPr>
                <a:t>的三日助理，深入创业企业学习。</a:t>
              </a:r>
              <a:endParaRPr lang="en-US" dirty="0">
                <a:solidFill>
                  <a:schemeClr val="tx1">
                    <a:lumMod val="75000"/>
                    <a:lumOff val="25000"/>
                  </a:schemeClr>
                </a:solidFill>
                <a:latin typeface="微软雅黑" pitchFamily="34" charset="-122"/>
                <a:ea typeface="微软雅黑" pitchFamily="34" charset="-122"/>
              </a:endParaRPr>
            </a:p>
          </p:txBody>
        </p:sp>
        <p:sp>
          <p:nvSpPr>
            <p:cNvPr id="12302" name="Text Box 17"/>
            <p:cNvSpPr txBox="1">
              <a:spLocks noChangeArrowheads="1"/>
            </p:cNvSpPr>
            <p:nvPr/>
          </p:nvSpPr>
          <p:spPr bwMode="auto">
            <a:xfrm>
              <a:off x="3779706" y="3899445"/>
              <a:ext cx="4364196" cy="1011739"/>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天使走进实验室</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a:solidFill>
                    <a:schemeClr val="tx1">
                      <a:lumMod val="75000"/>
                      <a:lumOff val="25000"/>
                    </a:schemeClr>
                  </a:solidFill>
                  <a:latin typeface="微软雅黑" pitchFamily="34" charset="-122"/>
                  <a:ea typeface="微软雅黑" pitchFamily="34" charset="-122"/>
                </a:rPr>
                <a:t>天使投资人走进高校实验室，创业项目进行路演，接受投资人及行业专家的点评及指导；</a:t>
              </a:r>
              <a:endParaRPr lang="en-US" dirty="0">
                <a:solidFill>
                  <a:schemeClr val="tx1">
                    <a:lumMod val="75000"/>
                    <a:lumOff val="25000"/>
                  </a:schemeClr>
                </a:solidFill>
                <a:latin typeface="微软雅黑" pitchFamily="34" charset="-122"/>
                <a:ea typeface="微软雅黑" pitchFamily="34" charset="-122"/>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组合 2"/>
          <p:cNvGrpSpPr>
            <a:grpSpLocks/>
          </p:cNvGrpSpPr>
          <p:nvPr/>
        </p:nvGrpSpPr>
        <p:grpSpPr bwMode="auto">
          <a:xfrm>
            <a:off x="352425" y="2743200"/>
            <a:ext cx="5427663" cy="1262063"/>
            <a:chOff x="2174925" y="2039656"/>
            <a:chExt cx="6854044" cy="1594752"/>
          </a:xfrm>
        </p:grpSpPr>
        <p:sp>
          <p:nvSpPr>
            <p:cNvPr id="26627" name="TextBox 4"/>
            <p:cNvSpPr txBox="1">
              <a:spLocks noChangeArrowheads="1"/>
            </p:cNvSpPr>
            <p:nvPr/>
          </p:nvSpPr>
          <p:spPr bwMode="auto">
            <a:xfrm>
              <a:off x="2174925" y="2039656"/>
              <a:ext cx="3600400" cy="1594752"/>
            </a:xfrm>
            <a:prstGeom prst="rect">
              <a:avLst/>
            </a:prstGeom>
            <a:noFill/>
            <a:ln w="9525">
              <a:noFill/>
              <a:miter lim="800000"/>
              <a:headEnd/>
              <a:tailEnd/>
            </a:ln>
          </p:spPr>
          <p:txBody>
            <a:bodyPr lIns="91308" tIns="45653" rIns="91308" bIns="45653">
              <a:spAutoFit/>
            </a:bodyPr>
            <a:lstStyle/>
            <a:p>
              <a:r>
                <a:rPr lang="en-US" altLang="zh-CN" sz="7600" b="1" dirty="0" smtClean="0">
                  <a:latin typeface="微软雅黑" pitchFamily="34" charset="-122"/>
                  <a:ea typeface="微软雅黑" pitchFamily="34" charset="-122"/>
                </a:rPr>
                <a:t>Part3</a:t>
              </a:r>
              <a:endParaRPr lang="en-US" altLang="zh-CN" sz="2200" b="1" dirty="0">
                <a:latin typeface="微软雅黑" pitchFamily="34" charset="-122"/>
                <a:ea typeface="微软雅黑" pitchFamily="34" charset="-122"/>
              </a:endParaRPr>
            </a:p>
          </p:txBody>
        </p:sp>
        <p:sp>
          <p:nvSpPr>
            <p:cNvPr id="26628" name="矩形 4"/>
            <p:cNvSpPr>
              <a:spLocks noChangeArrowheads="1"/>
            </p:cNvSpPr>
            <p:nvPr/>
          </p:nvSpPr>
          <p:spPr bwMode="auto">
            <a:xfrm>
              <a:off x="5775325" y="2759737"/>
              <a:ext cx="3253644" cy="602809"/>
            </a:xfrm>
            <a:prstGeom prst="rect">
              <a:avLst/>
            </a:prstGeom>
            <a:noFill/>
            <a:ln w="9525">
              <a:noFill/>
              <a:miter lim="800000"/>
              <a:headEnd/>
              <a:tailEnd/>
            </a:ln>
          </p:spPr>
          <p:txBody>
            <a:bodyPr wrap="none">
              <a:spAutoFit/>
            </a:bodyPr>
            <a:lstStyle/>
            <a:p>
              <a:r>
                <a:rPr lang="en-US" altLang="zh-CN" sz="2500" b="1" dirty="0" smtClean="0">
                  <a:latin typeface="微软雅黑" pitchFamily="34" charset="-122"/>
                  <a:ea typeface="微软雅黑" pitchFamily="34" charset="-122"/>
                </a:rPr>
                <a:t>2016</a:t>
              </a:r>
              <a:r>
                <a:rPr lang="zh-CN" altLang="en-US" sz="2500" b="1" dirty="0" smtClean="0">
                  <a:latin typeface="微软雅黑" pitchFamily="34" charset="-122"/>
                  <a:ea typeface="微软雅黑" pitchFamily="34" charset="-122"/>
                </a:rPr>
                <a:t>工作时间</a:t>
              </a:r>
              <a:r>
                <a:rPr lang="zh-CN" altLang="en-US" sz="2500" b="1" dirty="0">
                  <a:latin typeface="微软雅黑" pitchFamily="34" charset="-122"/>
                  <a:ea typeface="微软雅黑" pitchFamily="34" charset="-122"/>
                </a:rPr>
                <a:t>表</a:t>
              </a:r>
              <a:endParaRPr lang="zh-CN" altLang="en-US" sz="2500" dirty="0"/>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2016</a:t>
            </a:r>
            <a:r>
              <a:rPr lang="zh-CN" altLang="en-US" dirty="0" smtClean="0"/>
              <a:t>工作时间表</a:t>
            </a:r>
          </a:p>
        </p:txBody>
      </p:sp>
      <p:graphicFrame>
        <p:nvGraphicFramePr>
          <p:cNvPr id="4" name="表格 3"/>
          <p:cNvGraphicFramePr>
            <a:graphicFrameLocks noGrp="1"/>
          </p:cNvGraphicFramePr>
          <p:nvPr/>
        </p:nvGraphicFramePr>
        <p:xfrm>
          <a:off x="571500" y="1071563"/>
          <a:ext cx="8072494" cy="3973467"/>
        </p:xfrm>
        <a:graphic>
          <a:graphicData uri="http://schemas.openxmlformats.org/drawingml/2006/table">
            <a:tbl>
              <a:tblPr firstRow="1" bandRow="1">
                <a:tableStyleId>{5C22544A-7EE6-4342-B048-85BDC9FD1C3A}</a:tableStyleId>
              </a:tblPr>
              <a:tblGrid>
                <a:gridCol w="1955042"/>
                <a:gridCol w="6117452"/>
              </a:tblGrid>
              <a:tr h="364806">
                <a:tc>
                  <a:txBody>
                    <a:bodyPr/>
                    <a:lstStyle/>
                    <a:p>
                      <a:pPr algn="ctr"/>
                      <a:r>
                        <a:rPr lang="zh-CN" altLang="en-US" sz="1800" dirty="0" smtClean="0">
                          <a:solidFill>
                            <a:schemeClr val="accent2"/>
                          </a:solidFill>
                          <a:latin typeface="微软雅黑" pitchFamily="34" charset="-122"/>
                          <a:ea typeface="微软雅黑" pitchFamily="34" charset="-122"/>
                        </a:rPr>
                        <a:t>时间</a:t>
                      </a:r>
                      <a:endParaRPr lang="zh-CN" altLang="en-US" sz="1800" dirty="0">
                        <a:solidFill>
                          <a:schemeClr val="accent2"/>
                        </a:solidFill>
                        <a:latin typeface="微软雅黑" pitchFamily="34" charset="-122"/>
                        <a:ea typeface="微软雅黑" pitchFamily="34" charset="-122"/>
                      </a:endParaRPr>
                    </a:p>
                  </a:txBody>
                  <a:tcPr/>
                </a:tc>
                <a:tc>
                  <a:txBody>
                    <a:bodyPr/>
                    <a:lstStyle/>
                    <a:p>
                      <a:pPr algn="ctr"/>
                      <a:r>
                        <a:rPr lang="zh-CN" altLang="en-US" sz="1800" dirty="0" smtClean="0">
                          <a:solidFill>
                            <a:schemeClr val="accent2"/>
                          </a:solidFill>
                          <a:latin typeface="微软雅黑" pitchFamily="34" charset="-122"/>
                          <a:ea typeface="微软雅黑" pitchFamily="34" charset="-122"/>
                        </a:rPr>
                        <a:t>工作项目</a:t>
                      </a:r>
                      <a:endParaRPr lang="zh-CN" altLang="en-US" sz="1800" dirty="0">
                        <a:solidFill>
                          <a:schemeClr val="accent2"/>
                        </a:solidFill>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日</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项目启动，工作小组第一次会议</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月中</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申报动员</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月中旬</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项目初筛</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日左右</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立项评审</a:t>
                      </a:r>
                      <a:endParaRPr lang="zh-CN" altLang="en-US" sz="1600" dirty="0">
                        <a:latin typeface="微软雅黑" pitchFamily="34" charset="-122"/>
                        <a:ea typeface="微软雅黑" pitchFamily="34" charset="-122"/>
                      </a:endParaRPr>
                    </a:p>
                  </a:txBody>
                  <a:tcPr/>
                </a:tc>
              </a:tr>
              <a:tr h="322968">
                <a:tc>
                  <a:txBody>
                    <a:bodyPr/>
                    <a:lstStyle/>
                    <a:p>
                      <a:pPr algn="ct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评鉴中心测评，创业训练营</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企业参观</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分小组进行主题活动</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全球创业周中国站系列活动</a:t>
                      </a:r>
                      <a:endParaRPr lang="zh-CN" altLang="en-US" sz="1600" dirty="0">
                        <a:latin typeface="微软雅黑" pitchFamily="34" charset="-122"/>
                        <a:ea typeface="微软雅黑" pitchFamily="34" charset="-122"/>
                      </a:endParaRPr>
                    </a:p>
                  </a:txBody>
                  <a:tcPr/>
                </a:tc>
              </a:tr>
              <a:tr h="363603">
                <a:tc>
                  <a:txBody>
                    <a:bodyPr/>
                    <a:lstStyle/>
                    <a:p>
                      <a:pPr algn="ct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pPr marL="0" marR="0" indent="0" algn="l" defTabSz="722805" rtl="0" eaLnBrk="1" fontAlgn="auto" latinLnBrk="0" hangingPunct="1">
                        <a:lnSpc>
                          <a:spcPct val="100000"/>
                        </a:lnSpc>
                        <a:spcBef>
                          <a:spcPts val="0"/>
                        </a:spcBef>
                        <a:spcAft>
                          <a:spcPts val="0"/>
                        </a:spcAft>
                        <a:buClrTx/>
                        <a:buSzTx/>
                        <a:buFontTx/>
                        <a:buNone/>
                        <a:tabLst/>
                        <a:defRPr/>
                      </a:pPr>
                      <a:r>
                        <a:rPr lang="zh-CN" altLang="en-US" sz="1600" dirty="0" smtClean="0">
                          <a:latin typeface="微软雅黑" pitchFamily="34" charset="-122"/>
                          <a:ea typeface="微软雅黑" pitchFamily="34" charset="-122"/>
                        </a:rPr>
                        <a:t>月初结项评审，月中第一次财务报销</a:t>
                      </a:r>
                    </a:p>
                  </a:txBody>
                  <a:tcPr/>
                </a:tc>
              </a:tr>
              <a:tr h="363603">
                <a:tc>
                  <a:txBody>
                    <a:bodyPr/>
                    <a:lstStyle/>
                    <a:p>
                      <a:pPr algn="ctr"/>
                      <a:r>
                        <a:rPr lang="zh-CN" altLang="en-US" sz="1600" dirty="0" smtClean="0">
                          <a:latin typeface="微软雅黑" pitchFamily="34" charset="-122"/>
                          <a:ea typeface="微软雅黑" pitchFamily="34" charset="-122"/>
                        </a:rPr>
                        <a:t>次年</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endParaRPr lang="zh-CN" altLang="en-US" sz="1600" dirty="0">
                        <a:latin typeface="微软雅黑" pitchFamily="34" charset="-122"/>
                        <a:ea typeface="微软雅黑" pitchFamily="34" charset="-122"/>
                      </a:endParaRPr>
                    </a:p>
                  </a:txBody>
                  <a:tcPr/>
                </a:tc>
                <a:tc>
                  <a:txBody>
                    <a:bodyPr/>
                    <a:lstStyle/>
                    <a:p>
                      <a:r>
                        <a:rPr lang="zh-CN" altLang="en-US" sz="1600" dirty="0" smtClean="0">
                          <a:latin typeface="微软雅黑" pitchFamily="34" charset="-122"/>
                          <a:ea typeface="微软雅黑" pitchFamily="34" charset="-122"/>
                        </a:rPr>
                        <a:t>第二次财务报销（三万元挡）</a:t>
                      </a:r>
                      <a:endParaRPr lang="zh-CN" altLang="en-US" sz="1600" dirty="0">
                        <a:latin typeface="微软雅黑" pitchFamily="34" charset="-122"/>
                        <a:ea typeface="微软雅黑" pitchFamily="34" charset="-122"/>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D:\14品牌建设\logo\内部logo\EFG\创业基金会logo.jpg"/>
          <p:cNvPicPr>
            <a:picLocks noChangeAspect="1" noChangeArrowheads="1"/>
          </p:cNvPicPr>
          <p:nvPr/>
        </p:nvPicPr>
        <p:blipFill>
          <a:blip r:embed="rId2"/>
          <a:srcRect l="1363" t="33997" b="37997"/>
          <a:stretch>
            <a:fillRect/>
          </a:stretch>
        </p:blipFill>
        <p:spPr bwMode="auto">
          <a:xfrm>
            <a:off x="125413" y="120650"/>
            <a:ext cx="1766887" cy="501650"/>
          </a:xfrm>
          <a:prstGeom prst="rect">
            <a:avLst/>
          </a:prstGeom>
          <a:noFill/>
          <a:ln w="9525">
            <a:noFill/>
            <a:miter lim="800000"/>
            <a:headEnd/>
            <a:tailEnd/>
          </a:ln>
        </p:spPr>
      </p:pic>
      <p:grpSp>
        <p:nvGrpSpPr>
          <p:cNvPr id="2" name="组合 14"/>
          <p:cNvGrpSpPr>
            <a:grpSpLocks/>
          </p:cNvGrpSpPr>
          <p:nvPr/>
        </p:nvGrpSpPr>
        <p:grpSpPr bwMode="auto">
          <a:xfrm>
            <a:off x="0" y="2593975"/>
            <a:ext cx="9144000" cy="3121025"/>
            <a:chOff x="0" y="3276724"/>
            <a:chExt cx="11550650" cy="3941639"/>
          </a:xfrm>
        </p:grpSpPr>
        <p:pic>
          <p:nvPicPr>
            <p:cNvPr id="34822" name="Picture 3" descr="C:\Users\len\Desktop\ic01700903.jpg"/>
            <p:cNvPicPr>
              <a:picLocks noChangeAspect="1" noChangeArrowheads="1"/>
            </p:cNvPicPr>
            <p:nvPr/>
          </p:nvPicPr>
          <p:blipFill>
            <a:blip r:embed="rId3"/>
            <a:srcRect t="48531" r="23917" b="18697"/>
            <a:stretch>
              <a:fillRect/>
            </a:stretch>
          </p:blipFill>
          <p:spPr bwMode="auto">
            <a:xfrm>
              <a:off x="9087693" y="3276724"/>
              <a:ext cx="2448272" cy="1340569"/>
            </a:xfrm>
            <a:prstGeom prst="rect">
              <a:avLst/>
            </a:prstGeom>
            <a:noFill/>
            <a:ln w="9525">
              <a:noFill/>
              <a:miter lim="800000"/>
              <a:headEnd/>
              <a:tailEnd/>
            </a:ln>
          </p:spPr>
        </p:pic>
        <p:pic>
          <p:nvPicPr>
            <p:cNvPr id="34823" name="Picture 4" descr="cover"/>
            <p:cNvPicPr>
              <a:picLocks noChangeAspect="1" noChangeArrowheads="1"/>
            </p:cNvPicPr>
            <p:nvPr/>
          </p:nvPicPr>
          <p:blipFill>
            <a:blip r:embed="rId4"/>
            <a:srcRect t="94279"/>
            <a:stretch>
              <a:fillRect/>
            </a:stretch>
          </p:blipFill>
          <p:spPr bwMode="auto">
            <a:xfrm>
              <a:off x="0" y="4392487"/>
              <a:ext cx="11550650" cy="2825876"/>
            </a:xfrm>
            <a:prstGeom prst="rect">
              <a:avLst/>
            </a:prstGeom>
            <a:noFill/>
            <a:ln w="9525">
              <a:noFill/>
              <a:miter lim="800000"/>
              <a:headEnd/>
              <a:tailEnd/>
            </a:ln>
          </p:spPr>
        </p:pic>
        <p:sp>
          <p:nvSpPr>
            <p:cNvPr id="12" name="矩形 9"/>
            <p:cNvSpPr>
              <a:spLocks noChangeArrowheads="1"/>
            </p:cNvSpPr>
            <p:nvPr/>
          </p:nvSpPr>
          <p:spPr bwMode="auto">
            <a:xfrm>
              <a:off x="4608228" y="4638054"/>
              <a:ext cx="6497241" cy="2413903"/>
            </a:xfrm>
            <a:prstGeom prst="rect">
              <a:avLst/>
            </a:prstGeom>
            <a:noFill/>
            <a:ln w="9525">
              <a:noFill/>
              <a:miter lim="800000"/>
              <a:headEnd/>
              <a:tailEnd/>
            </a:ln>
          </p:spPr>
          <p:txBody>
            <a:bodyPr lIns="91296" tIns="45647" rIns="91296" bIns="45647">
              <a:spAutoFit/>
            </a:bodyPr>
            <a:lstStyle/>
            <a:p>
              <a:pPr indent="177190">
                <a:tabLst>
                  <a:tab pos="420983" algn="l"/>
                </a:tabLst>
                <a:defRPr/>
              </a:pPr>
              <a:r>
                <a:rPr lang="zh-CN" altLang="en-US" sz="1300" b="1" dirty="0">
                  <a:solidFill>
                    <a:schemeClr val="bg1"/>
                  </a:solidFill>
                  <a:latin typeface="微软雅黑" pitchFamily="34" charset="-122"/>
                  <a:ea typeface="微软雅黑" pitchFamily="34" charset="-122"/>
                  <a:cs typeface="Times New Roman" pitchFamily="18" charset="0"/>
                  <a:sym typeface="Arial" pitchFamily="34" charset="0"/>
                </a:rPr>
                <a:t>欢迎合作，</a:t>
              </a:r>
              <a:r>
                <a:rPr lang="zh-CN" altLang="zh-CN" sz="1300" b="1" dirty="0">
                  <a:solidFill>
                    <a:schemeClr val="bg1"/>
                  </a:solidFill>
                  <a:latin typeface="微软雅黑" pitchFamily="34" charset="-122"/>
                  <a:ea typeface="微软雅黑" pitchFamily="34" charset="-122"/>
                  <a:cs typeface="Times New Roman" pitchFamily="18" charset="0"/>
                  <a:sym typeface="Arial" pitchFamily="34" charset="0"/>
                </a:rPr>
                <a:t>联系我们</a:t>
              </a:r>
              <a:endParaRPr lang="en-US" altLang="zh-CN" sz="1300" b="1" dirty="0">
                <a:solidFill>
                  <a:schemeClr val="bg1"/>
                </a:solidFill>
                <a:latin typeface="微软雅黑" pitchFamily="34" charset="-122"/>
                <a:ea typeface="微软雅黑" pitchFamily="34" charset="-122"/>
                <a:cs typeface="Times New Roman" pitchFamily="18" charset="0"/>
                <a:sym typeface="Arial" pitchFamily="34" charset="0"/>
              </a:endParaRPr>
            </a:p>
            <a:p>
              <a:pPr indent="177190">
                <a:tabLst>
                  <a:tab pos="420983" algn="l"/>
                </a:tabLst>
                <a:defRPr/>
              </a:pPr>
              <a:endParaRPr lang="zh-CN" altLang="zh-CN" sz="1300" dirty="0">
                <a:solidFill>
                  <a:schemeClr val="bg1"/>
                </a:solidFill>
                <a:latin typeface="微软雅黑" pitchFamily="34" charset="-122"/>
                <a:ea typeface="微软雅黑" pitchFamily="34" charset="-122"/>
                <a:cs typeface="宋体" pitchFamily="2" charset="-122"/>
                <a:sym typeface="Arial" pitchFamily="34" charset="0"/>
              </a:endParaRP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宋体" pitchFamily="2" charset="-122"/>
                  <a:sym typeface="Arial" pitchFamily="34" charset="0"/>
                </a:rPr>
                <a:t>联系人：姜鹏</a:t>
              </a: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电话：</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021-55233421</a:t>
              </a: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手机：</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15801809658</a:t>
              </a:r>
              <a:endParaRPr lang="en-US" altLang="zh-CN" sz="1300" dirty="0">
                <a:solidFill>
                  <a:schemeClr val="bg1"/>
                </a:solidFill>
                <a:latin typeface="微软雅黑" pitchFamily="34" charset="-122"/>
                <a:ea typeface="微软雅黑" pitchFamily="34" charset="-122"/>
                <a:cs typeface="宋体" pitchFamily="2" charset="-122"/>
                <a:sym typeface="Arial" pitchFamily="34" charset="0"/>
              </a:endParaRP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邮箱：</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jp@stefg.org</a:t>
              </a:r>
              <a:endParaRPr lang="en-US" altLang="zh-CN" sz="1300" dirty="0">
                <a:solidFill>
                  <a:schemeClr val="bg1"/>
                </a:solidFill>
                <a:latin typeface="微软雅黑" pitchFamily="34" charset="-122"/>
                <a:ea typeface="微软雅黑" pitchFamily="34" charset="-122"/>
                <a:cs typeface="宋体" pitchFamily="2" charset="-122"/>
                <a:sym typeface="Arial" pitchFamily="34" charset="0"/>
              </a:endParaRP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地址：上海市杨浦区国定东路</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200</a:t>
              </a: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号创业接力大楼（</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5</a:t>
              </a: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号楼）</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3</a:t>
              </a: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楼</a:t>
              </a:r>
              <a:endParaRPr lang="zh-CN" altLang="en-US" sz="1300" dirty="0">
                <a:solidFill>
                  <a:schemeClr val="bg1"/>
                </a:solidFill>
                <a:latin typeface="微软雅黑" pitchFamily="34" charset="-122"/>
                <a:ea typeface="微软雅黑" pitchFamily="34" charset="-122"/>
                <a:cs typeface="宋体" pitchFamily="2" charset="-122"/>
                <a:sym typeface="Arial" pitchFamily="34" charset="0"/>
              </a:endParaRPr>
            </a:p>
            <a:p>
              <a:pPr indent="177190" eaLnBrk="0" hangingPunct="0">
                <a:tabLst>
                  <a:tab pos="420983" algn="l"/>
                </a:tabLst>
                <a:defRPr/>
              </a:pPr>
              <a:r>
                <a:rPr lang="zh-CN" altLang="en-US" sz="1300" dirty="0">
                  <a:solidFill>
                    <a:schemeClr val="bg1"/>
                  </a:solidFill>
                  <a:latin typeface="微软雅黑" pitchFamily="34" charset="-122"/>
                  <a:ea typeface="微软雅黑" pitchFamily="34" charset="-122"/>
                  <a:cs typeface="Times New Roman" pitchFamily="18" charset="0"/>
                  <a:sym typeface="Arial" pitchFamily="34" charset="0"/>
                </a:rPr>
                <a:t>邮编：</a:t>
              </a:r>
              <a:r>
                <a:rPr lang="en-US" altLang="zh-CN" sz="1300" dirty="0">
                  <a:solidFill>
                    <a:schemeClr val="bg1"/>
                  </a:solidFill>
                  <a:latin typeface="微软雅黑" pitchFamily="34" charset="-122"/>
                  <a:ea typeface="微软雅黑" pitchFamily="34" charset="-122"/>
                  <a:cs typeface="Times New Roman" pitchFamily="18" charset="0"/>
                  <a:sym typeface="Arial" pitchFamily="34" charset="0"/>
                </a:rPr>
                <a:t>200433</a:t>
              </a:r>
            </a:p>
            <a:p>
              <a:pPr>
                <a:lnSpc>
                  <a:spcPts val="1742"/>
                </a:lnSpc>
                <a:defRPr/>
              </a:pPr>
              <a:r>
                <a:rPr lang="en-US" altLang="zh-CN" sz="1300" dirty="0">
                  <a:solidFill>
                    <a:schemeClr val="bg1"/>
                  </a:solidFill>
                  <a:latin typeface="Arial Unicode MS" pitchFamily="34" charset="-122"/>
                  <a:ea typeface="Arial Unicode MS" pitchFamily="34" charset="-122"/>
                  <a:cs typeface="Arial Unicode MS" pitchFamily="34" charset="-122"/>
                </a:rPr>
                <a:t>    </a:t>
              </a:r>
              <a:r>
                <a:rPr lang="zh-CN" altLang="en-US" sz="1300" dirty="0">
                  <a:solidFill>
                    <a:schemeClr val="bg1"/>
                  </a:solidFill>
                  <a:latin typeface="Arial Unicode MS" pitchFamily="34" charset="-122"/>
                  <a:ea typeface="Arial Unicode MS" pitchFamily="34" charset="-122"/>
                  <a:cs typeface="Arial Unicode MS" pitchFamily="34" charset="-122"/>
                </a:rPr>
                <a:t>网址：</a:t>
              </a:r>
              <a:r>
                <a:rPr lang="en-US" altLang="zh-CN" sz="1300" dirty="0">
                  <a:solidFill>
                    <a:schemeClr val="bg1"/>
                  </a:solidFill>
                  <a:latin typeface="Arial Unicode MS" pitchFamily="34" charset="-122"/>
                  <a:ea typeface="Arial Unicode MS" pitchFamily="34" charset="-122"/>
                  <a:cs typeface="Arial Unicode MS" pitchFamily="34" charset="-122"/>
                </a:rPr>
                <a:t>www.stefg.org</a:t>
              </a:r>
              <a:endParaRPr lang="en-US" altLang="zh-CN" sz="1300" dirty="0">
                <a:solidFill>
                  <a:schemeClr val="bg1"/>
                </a:solidFill>
                <a:latin typeface="微软雅黑" pitchFamily="34" charset="-122"/>
                <a:ea typeface="微软雅黑" pitchFamily="34" charset="-122"/>
                <a:cs typeface="宋体" pitchFamily="2" charset="-122"/>
                <a:sym typeface="Arial" pitchFamily="34" charset="0"/>
              </a:endParaRPr>
            </a:p>
          </p:txBody>
        </p:sp>
      </p:grpSp>
      <p:sp>
        <p:nvSpPr>
          <p:cNvPr id="34820" name="Text Box 2"/>
          <p:cNvSpPr txBox="1">
            <a:spLocks noChangeArrowheads="1"/>
          </p:cNvSpPr>
          <p:nvPr/>
        </p:nvSpPr>
        <p:spPr bwMode="auto">
          <a:xfrm>
            <a:off x="5597525" y="1219200"/>
            <a:ext cx="2843213" cy="612775"/>
          </a:xfrm>
          <a:prstGeom prst="rect">
            <a:avLst/>
          </a:prstGeom>
          <a:noFill/>
          <a:ln w="9525">
            <a:noFill/>
            <a:miter lim="800000"/>
            <a:headEnd/>
            <a:tailEnd/>
          </a:ln>
        </p:spPr>
        <p:txBody>
          <a:bodyPr wrap="none" lIns="72270" tIns="36134" rIns="72270" bIns="36134">
            <a:spAutoFit/>
          </a:bodyPr>
          <a:lstStyle/>
          <a:p>
            <a:pPr defTabSz="846138"/>
            <a:r>
              <a:rPr lang="en-US" altLang="zh-CN" sz="3500">
                <a:solidFill>
                  <a:srgbClr val="000000"/>
                </a:solidFill>
                <a:latin typeface="Arial Black" pitchFamily="34" charset="0"/>
                <a:ea typeface="华文细黑" pitchFamily="2" charset="-122"/>
                <a:sym typeface="Arial" charset="0"/>
              </a:rPr>
              <a:t>Thank you!</a:t>
            </a:r>
          </a:p>
        </p:txBody>
      </p:sp>
      <p:pic>
        <p:nvPicPr>
          <p:cNvPr id="34821" name="Picture 9" descr="D:\14品牌建设\创业基金会微信.jpg"/>
          <p:cNvPicPr>
            <a:picLocks noChangeAspect="1" noChangeArrowheads="1"/>
          </p:cNvPicPr>
          <p:nvPr/>
        </p:nvPicPr>
        <p:blipFill>
          <a:blip r:embed="rId5"/>
          <a:srcRect/>
          <a:stretch>
            <a:fillRect/>
          </a:stretch>
        </p:blipFill>
        <p:spPr bwMode="auto">
          <a:xfrm>
            <a:off x="827088" y="2641600"/>
            <a:ext cx="2427287" cy="242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组合 2"/>
          <p:cNvGrpSpPr>
            <a:grpSpLocks/>
          </p:cNvGrpSpPr>
          <p:nvPr/>
        </p:nvGrpSpPr>
        <p:grpSpPr bwMode="auto">
          <a:xfrm>
            <a:off x="352425" y="2743200"/>
            <a:ext cx="5280025" cy="1262063"/>
            <a:chOff x="2174925" y="2039656"/>
            <a:chExt cx="6667798" cy="1594752"/>
          </a:xfrm>
        </p:grpSpPr>
        <p:sp>
          <p:nvSpPr>
            <p:cNvPr id="9219" name="TextBox 4"/>
            <p:cNvSpPr txBox="1">
              <a:spLocks noChangeArrowheads="1"/>
            </p:cNvSpPr>
            <p:nvPr/>
          </p:nvSpPr>
          <p:spPr bwMode="auto">
            <a:xfrm>
              <a:off x="2174925" y="2039656"/>
              <a:ext cx="3600400" cy="1594752"/>
            </a:xfrm>
            <a:prstGeom prst="rect">
              <a:avLst/>
            </a:prstGeom>
            <a:noFill/>
            <a:ln w="9525">
              <a:noFill/>
              <a:miter lim="800000"/>
              <a:headEnd/>
              <a:tailEnd/>
            </a:ln>
          </p:spPr>
          <p:txBody>
            <a:bodyPr lIns="91308" tIns="45653" rIns="91308" bIns="45653">
              <a:spAutoFit/>
            </a:bodyPr>
            <a:lstStyle/>
            <a:p>
              <a:r>
                <a:rPr lang="en-US" altLang="zh-CN" sz="7600" b="1">
                  <a:latin typeface="微软雅黑" pitchFamily="34" charset="-122"/>
                  <a:ea typeface="微软雅黑" pitchFamily="34" charset="-122"/>
                </a:rPr>
                <a:t>Part1</a:t>
              </a:r>
              <a:endParaRPr lang="en-US" altLang="zh-CN" sz="2200" b="1">
                <a:latin typeface="微软雅黑" pitchFamily="34" charset="-122"/>
                <a:ea typeface="微软雅黑" pitchFamily="34" charset="-122"/>
              </a:endParaRPr>
            </a:p>
          </p:txBody>
        </p:sp>
        <p:sp>
          <p:nvSpPr>
            <p:cNvPr id="9220" name="矩形 4"/>
            <p:cNvSpPr>
              <a:spLocks noChangeArrowheads="1"/>
            </p:cNvSpPr>
            <p:nvPr/>
          </p:nvSpPr>
          <p:spPr bwMode="auto">
            <a:xfrm>
              <a:off x="5775325" y="2759737"/>
              <a:ext cx="3067398" cy="602809"/>
            </a:xfrm>
            <a:prstGeom prst="rect">
              <a:avLst/>
            </a:prstGeom>
            <a:noFill/>
            <a:ln w="9525">
              <a:noFill/>
              <a:miter lim="800000"/>
              <a:headEnd/>
              <a:tailEnd/>
            </a:ln>
          </p:spPr>
          <p:txBody>
            <a:bodyPr wrap="none">
              <a:spAutoFit/>
            </a:bodyPr>
            <a:lstStyle/>
            <a:p>
              <a:r>
                <a:rPr lang="zh-CN" altLang="en-US" sz="2500" b="1">
                  <a:latin typeface="微软雅黑" pitchFamily="34" charset="-122"/>
                  <a:ea typeface="微软雅黑" pitchFamily="34" charset="-122"/>
                </a:rPr>
                <a:t>项目宗旨及概况</a:t>
              </a:r>
              <a:endParaRPr lang="zh-CN" altLang="en-US" sz="25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smtClean="0"/>
              <a:t>项目宗旨</a:t>
            </a:r>
          </a:p>
        </p:txBody>
      </p:sp>
      <p:graphicFrame>
        <p:nvGraphicFramePr>
          <p:cNvPr id="6" name="图示 5"/>
          <p:cNvGraphicFramePr/>
          <p:nvPr/>
        </p:nvGraphicFramePr>
        <p:xfrm>
          <a:off x="1214414" y="10001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zh-CN" altLang="en-US" smtClean="0"/>
              <a:t>目标成效</a:t>
            </a:r>
          </a:p>
        </p:txBody>
      </p:sp>
      <p:graphicFrame>
        <p:nvGraphicFramePr>
          <p:cNvPr id="4" name="图示 3"/>
          <p:cNvGraphicFramePr/>
          <p:nvPr/>
        </p:nvGraphicFramePr>
        <p:xfrm>
          <a:off x="1214414" y="85723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2" name="TextBox 7"/>
          <p:cNvSpPr txBox="1">
            <a:spLocks noChangeArrowheads="1"/>
          </p:cNvSpPr>
          <p:nvPr/>
        </p:nvSpPr>
        <p:spPr bwMode="auto">
          <a:xfrm>
            <a:off x="5286375" y="1000125"/>
            <a:ext cx="3643313" cy="830997"/>
          </a:xfrm>
          <a:prstGeom prst="rect">
            <a:avLst/>
          </a:prstGeom>
          <a:noFill/>
          <a:ln w="9525">
            <a:solidFill>
              <a:schemeClr val="tx1"/>
            </a:solidFill>
            <a:prstDash val="sysDash"/>
            <a:miter lim="800000"/>
            <a:headEnd/>
            <a:tailEnd/>
          </a:ln>
        </p:spPr>
        <p:txBody>
          <a:bodyPr>
            <a:spAutoFit/>
          </a:bodyPr>
          <a:lstStyle/>
          <a:p>
            <a:r>
              <a:rPr lang="zh-CN" altLang="en-US" dirty="0">
                <a:latin typeface="微软雅黑" pitchFamily="34" charset="-122"/>
                <a:ea typeface="微软雅黑" pitchFamily="34" charset="-122"/>
              </a:rPr>
              <a:t>宣传覆盖上海</a:t>
            </a:r>
            <a:r>
              <a:rPr lang="en-US" altLang="zh-CN" dirty="0">
                <a:latin typeface="微软雅黑" pitchFamily="34" charset="-122"/>
                <a:ea typeface="微软雅黑" pitchFamily="34" charset="-122"/>
              </a:rPr>
              <a:t>30</a:t>
            </a:r>
            <a:r>
              <a:rPr lang="zh-CN" altLang="en-US" dirty="0">
                <a:latin typeface="微软雅黑" pitchFamily="34" charset="-122"/>
                <a:ea typeface="微软雅黑" pitchFamily="34" charset="-122"/>
              </a:rPr>
              <a:t>所高校</a:t>
            </a:r>
            <a:r>
              <a:rPr lang="zh-CN" altLang="en-US" dirty="0" smtClean="0">
                <a:latin typeface="微软雅黑" pitchFamily="34" charset="-122"/>
                <a:ea typeface="微软雅黑" pitchFamily="34" charset="-122"/>
              </a:rPr>
              <a:t>，报名</a:t>
            </a:r>
            <a:r>
              <a:rPr lang="zh-CN" altLang="en-US" dirty="0">
                <a:latin typeface="微软雅黑" pitchFamily="34" charset="-122"/>
                <a:ea typeface="微软雅黑" pitchFamily="34" charset="-122"/>
              </a:rPr>
              <a:t>项目</a:t>
            </a:r>
            <a:r>
              <a:rPr lang="en-US" altLang="zh-CN" dirty="0">
                <a:latin typeface="微软雅黑" pitchFamily="34" charset="-122"/>
                <a:ea typeface="微软雅黑" pitchFamily="34" charset="-122"/>
              </a:rPr>
              <a:t>300</a:t>
            </a:r>
            <a:r>
              <a:rPr lang="zh-CN" altLang="en-US" dirty="0">
                <a:latin typeface="微软雅黑" pitchFamily="34" charset="-122"/>
                <a:ea typeface="微软雅黑" pitchFamily="34" charset="-122"/>
              </a:rPr>
              <a:t>个，资助</a:t>
            </a:r>
            <a:r>
              <a:rPr lang="en-US" altLang="zh-CN" dirty="0">
                <a:latin typeface="微软雅黑" pitchFamily="34" charset="-122"/>
                <a:ea typeface="微软雅黑" pitchFamily="34" charset="-122"/>
              </a:rPr>
              <a:t>100</a:t>
            </a:r>
            <a:r>
              <a:rPr lang="zh-CN" altLang="en-US" dirty="0">
                <a:latin typeface="微软雅黑" pitchFamily="34" charset="-122"/>
                <a:ea typeface="微软雅黑" pitchFamily="34" charset="-122"/>
              </a:rPr>
              <a:t>个</a:t>
            </a:r>
            <a:r>
              <a:rPr lang="zh-CN" altLang="en-US" dirty="0" smtClean="0">
                <a:latin typeface="微软雅黑" pitchFamily="34" charset="-122"/>
                <a:ea typeface="微软雅黑" pitchFamily="34" charset="-122"/>
              </a:rPr>
              <a:t>，影响</a:t>
            </a:r>
            <a:r>
              <a:rPr lang="zh-CN" altLang="en-US" dirty="0">
                <a:latin typeface="微软雅黑" pitchFamily="34" charset="-122"/>
                <a:ea typeface="微软雅黑" pitchFamily="34" charset="-122"/>
              </a:rPr>
              <a:t>研究生超过</a:t>
            </a:r>
            <a:r>
              <a:rPr lang="en-US" altLang="zh-CN" dirty="0">
                <a:latin typeface="微软雅黑" pitchFamily="34" charset="-122"/>
                <a:ea typeface="微软雅黑" pitchFamily="34" charset="-122"/>
              </a:rPr>
              <a:t>5000</a:t>
            </a:r>
            <a:r>
              <a:rPr lang="zh-CN" altLang="en-US" dirty="0">
                <a:latin typeface="微软雅黑" pitchFamily="34" charset="-122"/>
                <a:ea typeface="微软雅黑" pitchFamily="34" charset="-122"/>
              </a:rPr>
              <a:t>人。</a:t>
            </a:r>
          </a:p>
        </p:txBody>
      </p:sp>
      <p:sp>
        <p:nvSpPr>
          <p:cNvPr id="17413" name="TextBox 8"/>
          <p:cNvSpPr txBox="1">
            <a:spLocks noChangeArrowheads="1"/>
          </p:cNvSpPr>
          <p:nvPr/>
        </p:nvSpPr>
        <p:spPr bwMode="auto">
          <a:xfrm>
            <a:off x="428625" y="3470275"/>
            <a:ext cx="2786063" cy="2062103"/>
          </a:xfrm>
          <a:prstGeom prst="rect">
            <a:avLst/>
          </a:prstGeom>
          <a:noFill/>
          <a:ln w="9525">
            <a:solidFill>
              <a:schemeClr val="tx1"/>
            </a:solidFill>
            <a:prstDash val="sysDash"/>
            <a:miter lim="800000"/>
            <a:headEnd/>
            <a:tailEnd/>
          </a:ln>
        </p:spPr>
        <p:txBody>
          <a:bodyPr>
            <a:spAutoFit/>
          </a:bodyPr>
          <a:lstStyle/>
          <a:p>
            <a:r>
              <a:rPr lang="zh-CN" altLang="en-US" b="1" dirty="0">
                <a:latin typeface="微软雅黑" pitchFamily="34" charset="-122"/>
                <a:ea typeface="微软雅黑" pitchFamily="34" charset="-122"/>
              </a:rPr>
              <a:t>项目转化</a:t>
            </a:r>
            <a:r>
              <a:rPr lang="zh-CN" altLang="en-US" dirty="0">
                <a:latin typeface="微软雅黑" pitchFamily="34" charset="-122"/>
                <a:ea typeface="微软雅黑" pitchFamily="34" charset="-122"/>
              </a:rPr>
              <a:t>：资助</a:t>
            </a:r>
            <a:r>
              <a:rPr lang="en-US" altLang="zh-CN" dirty="0">
                <a:latin typeface="微软雅黑" pitchFamily="34" charset="-122"/>
                <a:ea typeface="微软雅黑" pitchFamily="34" charset="-122"/>
              </a:rPr>
              <a:t>100</a:t>
            </a:r>
            <a:r>
              <a:rPr lang="zh-CN" altLang="en-US" dirty="0">
                <a:latin typeface="微软雅黑" pitchFamily="34" charset="-122"/>
                <a:ea typeface="微软雅黑" pitchFamily="34" charset="-122"/>
              </a:rPr>
              <a:t>个项目，</a:t>
            </a:r>
            <a:r>
              <a:rPr lang="zh-CN" altLang="en-US" dirty="0" smtClean="0">
                <a:latin typeface="微软雅黑" pitchFamily="34" charset="-122"/>
                <a:ea typeface="微软雅黑" pitchFamily="34" charset="-122"/>
              </a:rPr>
              <a:t>孵化</a:t>
            </a:r>
            <a:r>
              <a:rPr lang="en-US" altLang="zh-CN" dirty="0" smtClean="0">
                <a:latin typeface="微软雅黑" pitchFamily="34" charset="-122"/>
                <a:ea typeface="微软雅黑" pitchFamily="34" charset="-122"/>
              </a:rPr>
              <a:t>45+</a:t>
            </a:r>
            <a:r>
              <a:rPr lang="zh-CN" altLang="en-US" dirty="0" smtClean="0">
                <a:latin typeface="微软雅黑" pitchFamily="34" charset="-122"/>
                <a:ea typeface="微软雅黑" pitchFamily="34" charset="-122"/>
              </a:rPr>
              <a:t>个</a:t>
            </a:r>
            <a:r>
              <a:rPr lang="zh-CN" altLang="en-US" dirty="0">
                <a:latin typeface="微软雅黑" pitchFamily="34" charset="-122"/>
                <a:ea typeface="微软雅黑" pitchFamily="34" charset="-122"/>
              </a:rPr>
              <a:t>成功走上创业之路，成功申请天使</a:t>
            </a:r>
            <a:r>
              <a:rPr lang="zh-CN" altLang="en-US" dirty="0" smtClean="0">
                <a:latin typeface="微软雅黑" pitchFamily="34" charset="-122"/>
                <a:ea typeface="微软雅黑" pitchFamily="34" charset="-122"/>
              </a:rPr>
              <a:t>基金</a:t>
            </a:r>
            <a:r>
              <a:rPr lang="en-US" altLang="zh-CN" dirty="0" smtClean="0">
                <a:latin typeface="微软雅黑" pitchFamily="34" charset="-122"/>
                <a:ea typeface="微软雅黑" pitchFamily="34" charset="-122"/>
              </a:rPr>
              <a:t>30+</a:t>
            </a:r>
            <a:r>
              <a:rPr lang="zh-CN" altLang="en-US" dirty="0" smtClean="0">
                <a:latin typeface="微软雅黑" pitchFamily="34" charset="-122"/>
                <a:ea typeface="微软雅黑" pitchFamily="34" charset="-122"/>
              </a:rPr>
              <a:t>个</a:t>
            </a:r>
            <a:r>
              <a:rPr lang="zh-CN" altLang="en-US" dirty="0">
                <a:latin typeface="微软雅黑" pitchFamily="34" charset="-122"/>
                <a:ea typeface="微软雅黑" pitchFamily="34" charset="-122"/>
              </a:rPr>
              <a:t>；</a:t>
            </a:r>
            <a:endParaRPr lang="en-US" altLang="zh-CN" dirty="0">
              <a:latin typeface="微软雅黑" pitchFamily="34" charset="-122"/>
              <a:ea typeface="微软雅黑" pitchFamily="34" charset="-122"/>
            </a:endParaRPr>
          </a:p>
          <a:p>
            <a:r>
              <a:rPr lang="zh-CN" altLang="en-US" b="1" dirty="0">
                <a:latin typeface="微软雅黑" pitchFamily="34" charset="-122"/>
                <a:ea typeface="微软雅黑" pitchFamily="34" charset="-122"/>
              </a:rPr>
              <a:t>研究转化</a:t>
            </a:r>
            <a:r>
              <a:rPr lang="zh-CN" altLang="en-US" dirty="0">
                <a:latin typeface="微软雅黑" pitchFamily="34" charset="-122"/>
                <a:ea typeface="微软雅黑" pitchFamily="34" charset="-122"/>
              </a:rPr>
              <a:t>：形成对政府制定政策或高校科研成果转化或基金会孵化项目具有参考价值的研究报告。</a:t>
            </a:r>
          </a:p>
        </p:txBody>
      </p:sp>
      <p:sp>
        <p:nvSpPr>
          <p:cNvPr id="17414" name="TextBox 9"/>
          <p:cNvSpPr txBox="1">
            <a:spLocks noChangeArrowheads="1"/>
          </p:cNvSpPr>
          <p:nvPr/>
        </p:nvSpPr>
        <p:spPr bwMode="auto">
          <a:xfrm>
            <a:off x="6715125" y="3571875"/>
            <a:ext cx="2357438" cy="1816100"/>
          </a:xfrm>
          <a:prstGeom prst="rect">
            <a:avLst/>
          </a:prstGeom>
          <a:noFill/>
          <a:ln w="9525">
            <a:solidFill>
              <a:schemeClr val="tx1"/>
            </a:solidFill>
            <a:prstDash val="sysDash"/>
            <a:miter lim="800000"/>
            <a:headEnd/>
            <a:tailEnd/>
          </a:ln>
        </p:spPr>
        <p:txBody>
          <a:bodyPr>
            <a:spAutoFit/>
          </a:bodyPr>
          <a:lstStyle/>
          <a:p>
            <a:r>
              <a:rPr lang="zh-CN" altLang="en-US">
                <a:latin typeface="微软雅黑" pitchFamily="34" charset="-122"/>
                <a:ea typeface="微软雅黑" pitchFamily="34" charset="-122"/>
              </a:rPr>
              <a:t>由于项目产生的社会与经济价值得到受训学员、政府、高校、培训讲师、投资人、参与企业等的价值认同，从而汇聚更多资源关注科技创业，关注研究生创业培养。</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6"/>
          <p:cNvSpPr>
            <a:spLocks noChangeArrowheads="1"/>
          </p:cNvSpPr>
          <p:nvPr/>
        </p:nvSpPr>
        <p:spPr bwMode="auto">
          <a:xfrm>
            <a:off x="223838" y="1600200"/>
            <a:ext cx="2617787" cy="3403600"/>
          </a:xfrm>
          <a:prstGeom prst="bevel">
            <a:avLst>
              <a:gd name="adj" fmla="val 1495"/>
            </a:avLst>
          </a:prstGeom>
          <a:gradFill rotWithShape="1">
            <a:gsLst>
              <a:gs pos="0">
                <a:srgbClr val="C5F381"/>
              </a:gs>
              <a:gs pos="100000">
                <a:srgbClr val="E6FAC8"/>
              </a:gs>
            </a:gsLst>
            <a:lin ang="5400000" scaled="1"/>
          </a:gradFill>
          <a:ln w="19050" cmpd="sng">
            <a:solidFill>
              <a:schemeClr val="bg1"/>
            </a:solidFill>
            <a:miter lim="800000"/>
            <a:headEnd/>
            <a:tailEnd/>
          </a:ln>
          <a:effectLst>
            <a:outerShdw dist="107763" dir="2700000" algn="ctr" rotWithShape="0">
              <a:srgbClr val="1C1C1C">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sp>
        <p:nvSpPr>
          <p:cNvPr id="9219" name="AutoShape 9"/>
          <p:cNvSpPr>
            <a:spLocks noChangeArrowheads="1"/>
          </p:cNvSpPr>
          <p:nvPr/>
        </p:nvSpPr>
        <p:spPr bwMode="auto">
          <a:xfrm>
            <a:off x="6300788" y="1595438"/>
            <a:ext cx="2617787" cy="3403600"/>
          </a:xfrm>
          <a:prstGeom prst="bevel">
            <a:avLst>
              <a:gd name="adj" fmla="val 1495"/>
            </a:avLst>
          </a:prstGeom>
          <a:gradFill rotWithShape="1">
            <a:gsLst>
              <a:gs pos="0">
                <a:srgbClr val="F3C581"/>
              </a:gs>
              <a:gs pos="100000">
                <a:srgbClr val="FAE6C8"/>
              </a:gs>
            </a:gsLst>
            <a:lin ang="5400000" scaled="1"/>
          </a:gradFill>
          <a:ln w="19050" cmpd="sng">
            <a:solidFill>
              <a:schemeClr val="bg1"/>
            </a:solidFill>
            <a:miter lim="800000"/>
            <a:headEnd/>
            <a:tailEnd/>
          </a:ln>
          <a:effectLst>
            <a:outerShdw dist="107763" dir="2700000" algn="ctr" rotWithShape="0">
              <a:srgbClr val="1C1C1C">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pic>
        <p:nvPicPr>
          <p:cNvPr id="11268" name="Picture 11"/>
          <p:cNvPicPr>
            <a:picLocks noChangeAspect="1" noChangeArrowheads="1"/>
          </p:cNvPicPr>
          <p:nvPr/>
        </p:nvPicPr>
        <p:blipFill>
          <a:blip r:embed="rId2"/>
          <a:srcRect/>
          <a:stretch>
            <a:fillRect/>
          </a:stretch>
        </p:blipFill>
        <p:spPr bwMode="auto">
          <a:xfrm>
            <a:off x="0" y="301625"/>
            <a:ext cx="9144000" cy="592138"/>
          </a:xfrm>
          <a:prstGeom prst="rect">
            <a:avLst/>
          </a:prstGeom>
          <a:noFill/>
          <a:ln w="9525">
            <a:noFill/>
            <a:miter lim="800000"/>
            <a:headEnd/>
            <a:tailEnd/>
          </a:ln>
        </p:spPr>
      </p:pic>
      <p:sp>
        <p:nvSpPr>
          <p:cNvPr id="11269" name="Rectangle 4"/>
          <p:cNvSpPr>
            <a:spLocks noChangeArrowheads="1"/>
          </p:cNvSpPr>
          <p:nvPr/>
        </p:nvSpPr>
        <p:spPr bwMode="auto">
          <a:xfrm>
            <a:off x="107950" y="396875"/>
            <a:ext cx="7086600" cy="406400"/>
          </a:xfrm>
          <a:prstGeom prst="rect">
            <a:avLst/>
          </a:prstGeom>
          <a:noFill/>
          <a:ln w="9525">
            <a:noFill/>
            <a:miter lim="800000"/>
            <a:headEnd/>
            <a:tailEnd/>
          </a:ln>
        </p:spPr>
        <p:txBody>
          <a:bodyPr anchor="ctr"/>
          <a:lstStyle/>
          <a:p>
            <a:r>
              <a:rPr lang="zh-CN" altLang="en-US" sz="2800">
                <a:solidFill>
                  <a:srgbClr val="404040"/>
                </a:solidFill>
                <a:latin typeface="微软雅黑" pitchFamily="34" charset="-122"/>
                <a:ea typeface="微软雅黑" pitchFamily="34" charset="-122"/>
              </a:rPr>
              <a:t>   </a:t>
            </a:r>
            <a:endParaRPr lang="zh-CN" altLang="en-US" sz="2800" b="1">
              <a:solidFill>
                <a:srgbClr val="404040"/>
              </a:solidFill>
              <a:latin typeface="微软雅黑" pitchFamily="34" charset="-122"/>
              <a:ea typeface="微软雅黑" pitchFamily="34" charset="-122"/>
            </a:endParaRPr>
          </a:p>
        </p:txBody>
      </p:sp>
      <p:sp>
        <p:nvSpPr>
          <p:cNvPr id="11270" name="Rectangle 4"/>
          <p:cNvSpPr>
            <a:spLocks noChangeArrowheads="1"/>
          </p:cNvSpPr>
          <p:nvPr/>
        </p:nvSpPr>
        <p:spPr bwMode="auto">
          <a:xfrm>
            <a:off x="0" y="357188"/>
            <a:ext cx="7086600" cy="406400"/>
          </a:xfrm>
          <a:prstGeom prst="rect">
            <a:avLst/>
          </a:prstGeom>
          <a:noFill/>
          <a:ln w="9525">
            <a:noFill/>
            <a:miter lim="800000"/>
            <a:headEnd/>
            <a:tailEnd/>
          </a:ln>
        </p:spPr>
        <p:txBody>
          <a:bodyPr anchor="ctr"/>
          <a:lstStyle/>
          <a:p>
            <a:r>
              <a:rPr lang="zh-CN" altLang="en-US" sz="2800" b="1" dirty="0">
                <a:solidFill>
                  <a:srgbClr val="404040"/>
                </a:solidFill>
                <a:latin typeface="微软雅黑" pitchFamily="34" charset="-122"/>
                <a:ea typeface="微软雅黑" pitchFamily="34" charset="-122"/>
              </a:rPr>
              <a:t>　项目</a:t>
            </a:r>
            <a:r>
              <a:rPr lang="zh-CN" altLang="en-US" sz="2800" b="1" dirty="0" smtClean="0">
                <a:solidFill>
                  <a:srgbClr val="404040"/>
                </a:solidFill>
                <a:latin typeface="微软雅黑" pitchFamily="34" charset="-122"/>
                <a:ea typeface="微软雅黑" pitchFamily="34" charset="-122"/>
              </a:rPr>
              <a:t>概况</a:t>
            </a:r>
            <a:endParaRPr lang="zh-CN" altLang="en-US" sz="2800" b="1" dirty="0">
              <a:solidFill>
                <a:srgbClr val="404040"/>
              </a:solidFill>
              <a:latin typeface="微软雅黑" pitchFamily="34" charset="-122"/>
              <a:ea typeface="微软雅黑" pitchFamily="34" charset="-122"/>
            </a:endParaRPr>
          </a:p>
        </p:txBody>
      </p:sp>
      <p:sp>
        <p:nvSpPr>
          <p:cNvPr id="9223" name="AutoShape 3"/>
          <p:cNvSpPr>
            <a:spLocks noChangeArrowheads="1"/>
          </p:cNvSpPr>
          <p:nvPr/>
        </p:nvSpPr>
        <p:spPr bwMode="auto">
          <a:xfrm>
            <a:off x="3248025" y="1585913"/>
            <a:ext cx="2617788" cy="3403600"/>
          </a:xfrm>
          <a:prstGeom prst="bevel">
            <a:avLst>
              <a:gd name="adj" fmla="val 1495"/>
            </a:avLst>
          </a:prstGeom>
          <a:gradFill rotWithShape="1">
            <a:gsLst>
              <a:gs pos="0">
                <a:srgbClr val="81D8F3"/>
              </a:gs>
              <a:gs pos="100000">
                <a:srgbClr val="C8EEFA"/>
              </a:gs>
            </a:gsLst>
            <a:lin ang="5400000" scaled="1"/>
          </a:gradFill>
          <a:ln w="19050" cmpd="sng">
            <a:solidFill>
              <a:schemeClr val="bg1"/>
            </a:solidFill>
            <a:miter lim="800000"/>
            <a:headEnd/>
            <a:tailEnd/>
          </a:ln>
          <a:effectLst>
            <a:outerShdw dist="107763" dir="2700000" algn="ctr" rotWithShape="0">
              <a:srgbClr val="1C1C1C">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sp>
        <p:nvSpPr>
          <p:cNvPr id="9224" name="AutoShape 4"/>
          <p:cNvSpPr>
            <a:spLocks noChangeArrowheads="1"/>
          </p:cNvSpPr>
          <p:nvPr/>
        </p:nvSpPr>
        <p:spPr bwMode="auto">
          <a:xfrm>
            <a:off x="401638" y="1303338"/>
            <a:ext cx="2152650" cy="520700"/>
          </a:xfrm>
          <a:prstGeom prst="roundRect">
            <a:avLst>
              <a:gd name="adj" fmla="val 0"/>
            </a:avLst>
          </a:prstGeom>
          <a:gradFill rotWithShape="1">
            <a:gsLst>
              <a:gs pos="0">
                <a:schemeClr val="bg2"/>
              </a:gs>
              <a:gs pos="100000">
                <a:srgbClr val="F4F4F4"/>
              </a:gs>
            </a:gsLst>
            <a:lin ang="5400000" scaled="1"/>
          </a:gradFill>
          <a:ln w="19050" cmpd="sng">
            <a:solidFill>
              <a:schemeClr val="bg1"/>
            </a:solidFill>
            <a:round/>
            <a:headEnd/>
            <a:tailEnd/>
          </a:ln>
          <a:effectLst>
            <a:outerShdw dist="53882" dir="2700000" algn="ctr" rotWithShape="0">
              <a:srgbClr val="292929">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sp>
        <p:nvSpPr>
          <p:cNvPr id="11273" name="Rectangle 5"/>
          <p:cNvSpPr>
            <a:spLocks noChangeArrowheads="1"/>
          </p:cNvSpPr>
          <p:nvPr/>
        </p:nvSpPr>
        <p:spPr bwMode="auto">
          <a:xfrm>
            <a:off x="544513" y="1417638"/>
            <a:ext cx="1928812" cy="460375"/>
          </a:xfrm>
          <a:prstGeom prst="rect">
            <a:avLst/>
          </a:prstGeom>
          <a:noFill/>
          <a:ln w="9525">
            <a:noFill/>
            <a:miter lim="800000"/>
            <a:headEnd/>
            <a:tailEnd/>
          </a:ln>
        </p:spPr>
        <p:txBody>
          <a:bodyPr>
            <a:spAutoFit/>
          </a:bodyPr>
          <a:lstStyle/>
          <a:p>
            <a:pPr algn="ctr"/>
            <a:r>
              <a:rPr lang="zh-CN" altLang="en-US" sz="2400" b="1">
                <a:solidFill>
                  <a:srgbClr val="404040"/>
                </a:solidFill>
                <a:latin typeface="微软雅黑" pitchFamily="34" charset="-122"/>
                <a:ea typeface="微软雅黑" pitchFamily="34" charset="-122"/>
              </a:rPr>
              <a:t>申请对象</a:t>
            </a:r>
            <a:endParaRPr lang="en-US" sz="2400" b="1">
              <a:solidFill>
                <a:srgbClr val="404040"/>
              </a:solidFill>
              <a:latin typeface="微软雅黑" pitchFamily="34" charset="-122"/>
              <a:ea typeface="微软雅黑" pitchFamily="34" charset="-122"/>
            </a:endParaRPr>
          </a:p>
        </p:txBody>
      </p:sp>
      <p:sp>
        <p:nvSpPr>
          <p:cNvPr id="9226" name="AutoShape 7"/>
          <p:cNvSpPr>
            <a:spLocks noChangeArrowheads="1"/>
          </p:cNvSpPr>
          <p:nvPr/>
        </p:nvSpPr>
        <p:spPr bwMode="auto">
          <a:xfrm>
            <a:off x="3460750" y="1298575"/>
            <a:ext cx="2154238" cy="520700"/>
          </a:xfrm>
          <a:prstGeom prst="roundRect">
            <a:avLst>
              <a:gd name="adj" fmla="val 0"/>
            </a:avLst>
          </a:prstGeom>
          <a:gradFill rotWithShape="1">
            <a:gsLst>
              <a:gs pos="0">
                <a:schemeClr val="bg2"/>
              </a:gs>
              <a:gs pos="100000">
                <a:srgbClr val="F4F4F4"/>
              </a:gs>
            </a:gsLst>
            <a:lin ang="5400000" scaled="1"/>
          </a:gradFill>
          <a:ln w="19050" cmpd="sng">
            <a:solidFill>
              <a:schemeClr val="bg1"/>
            </a:solidFill>
            <a:round/>
            <a:headEnd/>
            <a:tailEnd/>
          </a:ln>
          <a:effectLst>
            <a:outerShdw dist="53882" dir="2700000" algn="ctr" rotWithShape="0">
              <a:srgbClr val="292929">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sp>
        <p:nvSpPr>
          <p:cNvPr id="9228" name="AutoShape 10"/>
          <p:cNvSpPr>
            <a:spLocks noChangeArrowheads="1"/>
          </p:cNvSpPr>
          <p:nvPr/>
        </p:nvSpPr>
        <p:spPr bwMode="auto">
          <a:xfrm>
            <a:off x="6572250" y="1298575"/>
            <a:ext cx="2152650" cy="520700"/>
          </a:xfrm>
          <a:prstGeom prst="roundRect">
            <a:avLst>
              <a:gd name="adj" fmla="val 0"/>
            </a:avLst>
          </a:prstGeom>
          <a:gradFill rotWithShape="1">
            <a:gsLst>
              <a:gs pos="0">
                <a:schemeClr val="bg2"/>
              </a:gs>
              <a:gs pos="100000">
                <a:srgbClr val="F4F4F4"/>
              </a:gs>
            </a:gsLst>
            <a:lin ang="5400000" scaled="1"/>
          </a:gradFill>
          <a:ln w="19050" cmpd="sng">
            <a:solidFill>
              <a:schemeClr val="bg1"/>
            </a:solidFill>
            <a:round/>
            <a:headEnd/>
            <a:tailEnd/>
          </a:ln>
          <a:effectLst>
            <a:outerShdw dist="53882" dir="2700000" algn="ctr" rotWithShape="0">
              <a:srgbClr val="292929">
                <a:alpha val="50000"/>
              </a:srgbClr>
            </a:outerShdw>
          </a:effectLst>
        </p:spPr>
        <p:txBody>
          <a:bodyPr wrap="none" anchor="ctr"/>
          <a:lstStyle/>
          <a:p>
            <a:pPr>
              <a:buFont typeface="Arial" pitchFamily="34" charset="0"/>
              <a:buNone/>
              <a:defRPr/>
            </a:pPr>
            <a:endParaRPr lang="zh-CN" altLang="en-US">
              <a:solidFill>
                <a:srgbClr val="404040"/>
              </a:solidFill>
              <a:latin typeface="微软雅黑" pitchFamily="34" charset="-122"/>
              <a:ea typeface="微软雅黑" pitchFamily="34" charset="-122"/>
            </a:endParaRPr>
          </a:p>
        </p:txBody>
      </p:sp>
      <p:sp>
        <p:nvSpPr>
          <p:cNvPr id="11277" name="Rectangle 11"/>
          <p:cNvSpPr>
            <a:spLocks noChangeArrowheads="1"/>
          </p:cNvSpPr>
          <p:nvPr/>
        </p:nvSpPr>
        <p:spPr bwMode="auto">
          <a:xfrm>
            <a:off x="3571868" y="1357302"/>
            <a:ext cx="1928812" cy="461962"/>
          </a:xfrm>
          <a:prstGeom prst="rect">
            <a:avLst/>
          </a:prstGeom>
          <a:noFill/>
          <a:ln w="9525">
            <a:noFill/>
            <a:miter lim="800000"/>
            <a:headEnd/>
            <a:tailEnd/>
          </a:ln>
        </p:spPr>
        <p:txBody>
          <a:bodyPr>
            <a:spAutoFit/>
          </a:bodyPr>
          <a:lstStyle/>
          <a:p>
            <a:pPr algn="ctr"/>
            <a:r>
              <a:rPr lang="zh-CN" altLang="en-US" sz="2400" b="1" dirty="0">
                <a:solidFill>
                  <a:srgbClr val="404040"/>
                </a:solidFill>
                <a:latin typeface="微软雅黑" pitchFamily="34" charset="-122"/>
                <a:ea typeface="微软雅黑" pitchFamily="34" charset="-122"/>
              </a:rPr>
              <a:t>申报形式</a:t>
            </a:r>
            <a:endParaRPr lang="en-US" sz="2400" b="1" dirty="0">
              <a:solidFill>
                <a:srgbClr val="404040"/>
              </a:solidFill>
              <a:latin typeface="微软雅黑" pitchFamily="34" charset="-122"/>
              <a:ea typeface="微软雅黑" pitchFamily="34" charset="-122"/>
            </a:endParaRPr>
          </a:p>
        </p:txBody>
      </p:sp>
      <p:sp>
        <p:nvSpPr>
          <p:cNvPr id="11278" name="Rectangle 12"/>
          <p:cNvSpPr>
            <a:spLocks noChangeArrowheads="1"/>
          </p:cNvSpPr>
          <p:nvPr/>
        </p:nvSpPr>
        <p:spPr bwMode="auto">
          <a:xfrm>
            <a:off x="115888" y="2012950"/>
            <a:ext cx="2551112" cy="2462213"/>
          </a:xfrm>
          <a:prstGeom prst="rect">
            <a:avLst/>
          </a:prstGeom>
          <a:noFill/>
          <a:ln w="9525">
            <a:noFill/>
            <a:miter lim="800000"/>
            <a:headEnd/>
            <a:tailEnd/>
          </a:ln>
        </p:spPr>
        <p:txBody>
          <a:bodyPr>
            <a:spAutoFit/>
          </a:bodyPr>
          <a:lstStyle/>
          <a:p>
            <a:pPr marL="171450" indent="-171450">
              <a:lnSpc>
                <a:spcPct val="110000"/>
              </a:lnSpc>
            </a:pPr>
            <a:r>
              <a:rPr lang="zh-CN" altLang="en-US" sz="2000" dirty="0">
                <a:solidFill>
                  <a:srgbClr val="404040"/>
                </a:solidFill>
                <a:latin typeface="微软雅黑" pitchFamily="34" charset="-122"/>
                <a:ea typeface="微软雅黑" pitchFamily="34" charset="-122"/>
              </a:rPr>
              <a:t>  上海高校中</a:t>
            </a:r>
            <a:r>
              <a:rPr lang="zh-CN" altLang="en-US" sz="2000" b="1" dirty="0">
                <a:solidFill>
                  <a:srgbClr val="404040"/>
                </a:solidFill>
                <a:latin typeface="微软雅黑" pitchFamily="34" charset="-122"/>
                <a:ea typeface="微软雅黑" pitchFamily="34" charset="-122"/>
              </a:rPr>
              <a:t>有志于创业</a:t>
            </a:r>
            <a:r>
              <a:rPr lang="zh-CN" altLang="en-US" sz="2000" dirty="0">
                <a:solidFill>
                  <a:srgbClr val="404040"/>
                </a:solidFill>
                <a:latin typeface="微软雅黑" pitchFamily="34" charset="-122"/>
                <a:ea typeface="微软雅黑" pitchFamily="34" charset="-122"/>
              </a:rPr>
              <a:t>的理工科在</a:t>
            </a:r>
            <a:r>
              <a:rPr lang="zh-CN" altLang="en-US" sz="2000" dirty="0" smtClean="0">
                <a:solidFill>
                  <a:srgbClr val="404040"/>
                </a:solidFill>
                <a:latin typeface="微软雅黑" pitchFamily="34" charset="-122"/>
                <a:ea typeface="微软雅黑" pitchFamily="34" charset="-122"/>
              </a:rPr>
              <a:t>读研究生</a:t>
            </a:r>
            <a:r>
              <a:rPr lang="zh-CN" altLang="en-US" sz="2000" dirty="0">
                <a:solidFill>
                  <a:srgbClr val="404040"/>
                </a:solidFill>
                <a:latin typeface="微软雅黑" pitchFamily="34" charset="-122"/>
                <a:ea typeface="微软雅黑" pitchFamily="34" charset="-122"/>
              </a:rPr>
              <a:t>（博士和硕士），少量其他学科的研究生也可申报。</a:t>
            </a:r>
            <a:r>
              <a:rPr lang="zh-CN" altLang="en-US" sz="2000" dirty="0" smtClean="0">
                <a:solidFill>
                  <a:srgbClr val="404040"/>
                </a:solidFill>
                <a:latin typeface="微软雅黑" pitchFamily="34" charset="-122"/>
                <a:ea typeface="微软雅黑" pitchFamily="34" charset="-122"/>
              </a:rPr>
              <a:t>一年资助</a:t>
            </a:r>
            <a:r>
              <a:rPr lang="en-US" altLang="zh-CN" sz="2000" dirty="0">
                <a:solidFill>
                  <a:srgbClr val="404040"/>
                </a:solidFill>
                <a:latin typeface="微软雅黑" pitchFamily="34" charset="-122"/>
                <a:ea typeface="微软雅黑" pitchFamily="34" charset="-122"/>
              </a:rPr>
              <a:t>100</a:t>
            </a:r>
            <a:r>
              <a:rPr lang="zh-CN" altLang="en-US" sz="2000" dirty="0" smtClean="0">
                <a:solidFill>
                  <a:srgbClr val="404040"/>
                </a:solidFill>
                <a:latin typeface="微软雅黑" pitchFamily="34" charset="-122"/>
                <a:ea typeface="微软雅黑" pitchFamily="34" charset="-122"/>
              </a:rPr>
              <a:t>个左右。</a:t>
            </a:r>
            <a:endParaRPr lang="en-US" sz="2000" b="1" dirty="0">
              <a:solidFill>
                <a:srgbClr val="404040"/>
              </a:solidFill>
              <a:latin typeface="微软雅黑" pitchFamily="34" charset="-122"/>
              <a:ea typeface="微软雅黑" pitchFamily="34" charset="-122"/>
            </a:endParaRPr>
          </a:p>
        </p:txBody>
      </p:sp>
      <p:sp>
        <p:nvSpPr>
          <p:cNvPr id="11279" name="Rectangle 13"/>
          <p:cNvSpPr>
            <a:spLocks noChangeArrowheads="1"/>
          </p:cNvSpPr>
          <p:nvPr/>
        </p:nvSpPr>
        <p:spPr bwMode="auto">
          <a:xfrm>
            <a:off x="6357950" y="1928806"/>
            <a:ext cx="2546350" cy="3140075"/>
          </a:xfrm>
          <a:prstGeom prst="rect">
            <a:avLst/>
          </a:prstGeom>
          <a:noFill/>
          <a:ln w="9525">
            <a:noFill/>
            <a:miter lim="800000"/>
            <a:headEnd/>
            <a:tailEnd/>
          </a:ln>
        </p:spPr>
        <p:txBody>
          <a:bodyPr>
            <a:spAutoFit/>
          </a:bodyPr>
          <a:lstStyle/>
          <a:p>
            <a:pPr marL="171450" indent="-171450">
              <a:lnSpc>
                <a:spcPct val="110000"/>
              </a:lnSpc>
            </a:pPr>
            <a:r>
              <a:rPr lang="zh-CN" altLang="en-US" sz="2000" dirty="0">
                <a:solidFill>
                  <a:srgbClr val="404040"/>
                </a:solidFill>
                <a:latin typeface="微软雅黑" pitchFamily="34" charset="-122"/>
                <a:ea typeface="微软雅黑" pitchFamily="34" charset="-122"/>
              </a:rPr>
              <a:t>  项目与申请人所学专业相关，自主研发，承担应用开发的科研项目或可转化的科研成果。少数跨学科、跨专业特别优秀的项目也可给予支持。</a:t>
            </a:r>
          </a:p>
          <a:p>
            <a:pPr marL="171450" indent="-171450">
              <a:lnSpc>
                <a:spcPct val="110000"/>
              </a:lnSpc>
            </a:pPr>
            <a:endParaRPr lang="en-US" altLang="zh-CN" sz="2000" b="1" dirty="0">
              <a:solidFill>
                <a:srgbClr val="404040"/>
              </a:solidFill>
              <a:latin typeface="微软雅黑" pitchFamily="34" charset="-122"/>
              <a:ea typeface="微软雅黑" pitchFamily="34" charset="-122"/>
            </a:endParaRPr>
          </a:p>
        </p:txBody>
      </p:sp>
      <p:sp>
        <p:nvSpPr>
          <p:cNvPr id="11280" name="Rectangle 14"/>
          <p:cNvSpPr>
            <a:spLocks noChangeArrowheads="1"/>
          </p:cNvSpPr>
          <p:nvPr/>
        </p:nvSpPr>
        <p:spPr bwMode="auto">
          <a:xfrm>
            <a:off x="3571868" y="2428872"/>
            <a:ext cx="2459037" cy="400110"/>
          </a:xfrm>
          <a:prstGeom prst="rect">
            <a:avLst/>
          </a:prstGeom>
          <a:noFill/>
          <a:ln w="9525">
            <a:noFill/>
            <a:miter lim="800000"/>
            <a:headEnd/>
            <a:tailEnd/>
          </a:ln>
        </p:spPr>
        <p:txBody>
          <a:bodyPr>
            <a:spAutoFit/>
          </a:bodyPr>
          <a:lstStyle/>
          <a:p>
            <a:r>
              <a:rPr lang="zh-CN" altLang="en-US" sz="2000" dirty="0">
                <a:solidFill>
                  <a:srgbClr val="404040"/>
                </a:solidFill>
                <a:latin typeface="微软雅黑" pitchFamily="34" charset="-122"/>
                <a:ea typeface="微软雅黑" pitchFamily="34" charset="-122"/>
              </a:rPr>
              <a:t>项目申报</a:t>
            </a:r>
            <a:r>
              <a:rPr lang="zh-CN" altLang="en-US" sz="2000" dirty="0" smtClean="0">
                <a:solidFill>
                  <a:srgbClr val="404040"/>
                </a:solidFill>
                <a:latin typeface="微软雅黑" pitchFamily="34" charset="-122"/>
                <a:ea typeface="微软雅黑" pitchFamily="34" charset="-122"/>
              </a:rPr>
              <a:t>制</a:t>
            </a:r>
            <a:endParaRPr lang="zh-CN" altLang="en-US" sz="2000" dirty="0">
              <a:solidFill>
                <a:srgbClr val="404040"/>
              </a:solidFill>
              <a:latin typeface="微软雅黑" pitchFamily="34" charset="-122"/>
              <a:ea typeface="微软雅黑" pitchFamily="34" charset="-122"/>
            </a:endParaRPr>
          </a:p>
        </p:txBody>
      </p:sp>
      <p:sp>
        <p:nvSpPr>
          <p:cNvPr id="11281" name="AutoShape 15"/>
          <p:cNvSpPr>
            <a:spLocks noChangeArrowheads="1"/>
          </p:cNvSpPr>
          <p:nvPr/>
        </p:nvSpPr>
        <p:spPr bwMode="auto">
          <a:xfrm flipH="1">
            <a:off x="2854325" y="2632075"/>
            <a:ext cx="285750" cy="428625"/>
          </a:xfrm>
          <a:prstGeom prst="moon">
            <a:avLst>
              <a:gd name="adj" fmla="val 50000"/>
            </a:avLst>
          </a:prstGeom>
          <a:solidFill>
            <a:srgbClr val="333333">
              <a:alpha val="39999"/>
            </a:srgbClr>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11282" name="AutoShape 16"/>
          <p:cNvSpPr>
            <a:spLocks noChangeArrowheads="1"/>
          </p:cNvSpPr>
          <p:nvPr/>
        </p:nvSpPr>
        <p:spPr bwMode="auto">
          <a:xfrm flipH="1">
            <a:off x="3049588" y="2632075"/>
            <a:ext cx="285750" cy="428625"/>
          </a:xfrm>
          <a:prstGeom prst="moon">
            <a:avLst>
              <a:gd name="adj" fmla="val 50000"/>
            </a:avLst>
          </a:prstGeom>
          <a:solidFill>
            <a:srgbClr val="333333">
              <a:alpha val="59999"/>
            </a:srgbClr>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11283" name="AutoShape 17"/>
          <p:cNvSpPr>
            <a:spLocks noChangeArrowheads="1"/>
          </p:cNvSpPr>
          <p:nvPr/>
        </p:nvSpPr>
        <p:spPr bwMode="auto">
          <a:xfrm flipH="1">
            <a:off x="5857875" y="2695575"/>
            <a:ext cx="284163" cy="428625"/>
          </a:xfrm>
          <a:prstGeom prst="moon">
            <a:avLst>
              <a:gd name="adj" fmla="val 50000"/>
            </a:avLst>
          </a:prstGeom>
          <a:solidFill>
            <a:srgbClr val="333333">
              <a:alpha val="39999"/>
            </a:srgbClr>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11284" name="AutoShape 18"/>
          <p:cNvSpPr>
            <a:spLocks noChangeArrowheads="1"/>
          </p:cNvSpPr>
          <p:nvPr/>
        </p:nvSpPr>
        <p:spPr bwMode="auto">
          <a:xfrm flipH="1">
            <a:off x="6073775" y="2695575"/>
            <a:ext cx="284163" cy="428625"/>
          </a:xfrm>
          <a:prstGeom prst="moon">
            <a:avLst>
              <a:gd name="adj" fmla="val 50000"/>
            </a:avLst>
          </a:prstGeom>
          <a:solidFill>
            <a:srgbClr val="333333">
              <a:alpha val="70195"/>
            </a:srgbClr>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21" name="Rectangle 8"/>
          <p:cNvSpPr>
            <a:spLocks noChangeArrowheads="1"/>
          </p:cNvSpPr>
          <p:nvPr/>
        </p:nvSpPr>
        <p:spPr bwMode="auto">
          <a:xfrm>
            <a:off x="6643702" y="1357302"/>
            <a:ext cx="1928813" cy="460375"/>
          </a:xfrm>
          <a:prstGeom prst="rect">
            <a:avLst/>
          </a:prstGeom>
          <a:noFill/>
          <a:ln w="9525">
            <a:noFill/>
            <a:miter lim="800000"/>
            <a:headEnd/>
            <a:tailEnd/>
          </a:ln>
        </p:spPr>
        <p:txBody>
          <a:bodyPr>
            <a:spAutoFit/>
          </a:bodyPr>
          <a:lstStyle/>
          <a:p>
            <a:pPr algn="ctr"/>
            <a:r>
              <a:rPr lang="zh-CN" altLang="en-US" sz="2400" b="1" dirty="0">
                <a:solidFill>
                  <a:srgbClr val="404040"/>
                </a:solidFill>
                <a:latin typeface="微软雅黑" pitchFamily="34" charset="-122"/>
                <a:ea typeface="微软雅黑" pitchFamily="34" charset="-122"/>
              </a:rPr>
              <a:t>申报条件</a:t>
            </a:r>
            <a:endParaRPr lang="en-US" sz="2400" b="1" dirty="0">
              <a:solidFill>
                <a:srgbClr val="40404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1"/>
          <p:cNvPicPr>
            <a:picLocks noChangeAspect="1" noChangeArrowheads="1"/>
          </p:cNvPicPr>
          <p:nvPr/>
        </p:nvPicPr>
        <p:blipFill>
          <a:blip r:embed="rId2"/>
          <a:srcRect/>
          <a:stretch>
            <a:fillRect/>
          </a:stretch>
        </p:blipFill>
        <p:spPr bwMode="auto">
          <a:xfrm>
            <a:off x="0" y="301625"/>
            <a:ext cx="9144000" cy="592138"/>
          </a:xfrm>
          <a:prstGeom prst="rect">
            <a:avLst/>
          </a:prstGeom>
          <a:noFill/>
          <a:ln w="9525">
            <a:noFill/>
            <a:miter lim="800000"/>
            <a:headEnd/>
            <a:tailEnd/>
          </a:ln>
        </p:spPr>
      </p:pic>
      <p:sp>
        <p:nvSpPr>
          <p:cNvPr id="12291" name="Rectangle 4"/>
          <p:cNvSpPr>
            <a:spLocks noChangeArrowheads="1"/>
          </p:cNvSpPr>
          <p:nvPr/>
        </p:nvSpPr>
        <p:spPr bwMode="auto">
          <a:xfrm>
            <a:off x="260350" y="396875"/>
            <a:ext cx="7086600" cy="406400"/>
          </a:xfrm>
          <a:prstGeom prst="rect">
            <a:avLst/>
          </a:prstGeom>
          <a:noFill/>
          <a:ln w="9525">
            <a:noFill/>
            <a:miter lim="800000"/>
            <a:headEnd/>
            <a:tailEnd/>
          </a:ln>
        </p:spPr>
        <p:txBody>
          <a:bodyPr anchor="ctr"/>
          <a:lstStyle/>
          <a:p>
            <a:pPr>
              <a:defRPr/>
            </a:pPr>
            <a:r>
              <a:rPr lang="zh-CN" altLang="en-US" sz="2200" dirty="0" smtClean="0">
                <a:latin typeface="微软雅黑" pitchFamily="34" charset="-122"/>
                <a:ea typeface="微软雅黑" pitchFamily="34" charset="-122"/>
                <a:cs typeface="+mj-cs"/>
              </a:rPr>
              <a:t>资助形式</a:t>
            </a:r>
            <a:endParaRPr lang="zh-CN" altLang="en-US" sz="2200" dirty="0">
              <a:latin typeface="微软雅黑" pitchFamily="34" charset="-122"/>
              <a:ea typeface="微软雅黑" pitchFamily="34" charset="-122"/>
            </a:endParaRPr>
          </a:p>
        </p:txBody>
      </p:sp>
      <p:sp>
        <p:nvSpPr>
          <p:cNvPr id="11268" name="Line 3"/>
          <p:cNvSpPr>
            <a:spLocks noChangeShapeType="1"/>
          </p:cNvSpPr>
          <p:nvPr/>
        </p:nvSpPr>
        <p:spPr bwMode="auto">
          <a:xfrm>
            <a:off x="827088" y="1381114"/>
            <a:ext cx="1800225" cy="0"/>
          </a:xfrm>
          <a:prstGeom prst="line">
            <a:avLst/>
          </a:prstGeom>
          <a:noFill/>
          <a:ln w="76200">
            <a:solidFill>
              <a:srgbClr val="003300"/>
            </a:solidFill>
            <a:round/>
            <a:headEnd/>
            <a:tailEnd/>
          </a:ln>
        </p:spPr>
        <p:txBody>
          <a:bodyPr wrap="none" anchor="ctr"/>
          <a:lstStyle/>
          <a:p>
            <a:endParaRPr lang="zh-CN" altLang="en-US"/>
          </a:p>
        </p:txBody>
      </p:sp>
      <p:sp>
        <p:nvSpPr>
          <p:cNvPr id="11269" name="Line 6"/>
          <p:cNvSpPr>
            <a:spLocks noChangeShapeType="1"/>
          </p:cNvSpPr>
          <p:nvPr/>
        </p:nvSpPr>
        <p:spPr bwMode="auto">
          <a:xfrm>
            <a:off x="785813" y="4786302"/>
            <a:ext cx="1800225" cy="0"/>
          </a:xfrm>
          <a:prstGeom prst="line">
            <a:avLst/>
          </a:prstGeom>
          <a:noFill/>
          <a:ln w="76200">
            <a:solidFill>
              <a:srgbClr val="003300"/>
            </a:solidFill>
            <a:round/>
            <a:headEnd/>
            <a:tailEnd/>
          </a:ln>
        </p:spPr>
        <p:txBody>
          <a:bodyPr wrap="none" anchor="ctr"/>
          <a:lstStyle/>
          <a:p>
            <a:endParaRPr lang="zh-CN" altLang="en-US"/>
          </a:p>
        </p:txBody>
      </p:sp>
      <p:sp>
        <p:nvSpPr>
          <p:cNvPr id="11270" name="Line 9"/>
          <p:cNvSpPr>
            <a:spLocks noChangeShapeType="1"/>
          </p:cNvSpPr>
          <p:nvPr/>
        </p:nvSpPr>
        <p:spPr bwMode="auto">
          <a:xfrm>
            <a:off x="827088" y="2760652"/>
            <a:ext cx="1800225" cy="0"/>
          </a:xfrm>
          <a:prstGeom prst="line">
            <a:avLst/>
          </a:prstGeom>
          <a:noFill/>
          <a:ln w="3175">
            <a:solidFill>
              <a:srgbClr val="B2B2B2"/>
            </a:solidFill>
            <a:round/>
            <a:headEnd/>
            <a:tailEnd/>
          </a:ln>
        </p:spPr>
        <p:txBody>
          <a:bodyPr wrap="none" anchor="ctr"/>
          <a:lstStyle/>
          <a:p>
            <a:endParaRPr lang="zh-CN" altLang="en-US"/>
          </a:p>
        </p:txBody>
      </p:sp>
      <p:sp>
        <p:nvSpPr>
          <p:cNvPr id="11271" name="Rectangle 12"/>
          <p:cNvSpPr>
            <a:spLocks noChangeArrowheads="1"/>
          </p:cNvSpPr>
          <p:nvPr/>
        </p:nvSpPr>
        <p:spPr bwMode="auto">
          <a:xfrm>
            <a:off x="827088" y="1462076"/>
            <a:ext cx="1744648" cy="3181365"/>
          </a:xfrm>
          <a:prstGeom prst="rect">
            <a:avLst/>
          </a:prstGeom>
          <a:solidFill>
            <a:srgbClr val="D7E4BD"/>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11276" name="Rectangle 17"/>
          <p:cNvSpPr>
            <a:spLocks noChangeArrowheads="1"/>
          </p:cNvSpPr>
          <p:nvPr/>
        </p:nvSpPr>
        <p:spPr bwMode="auto">
          <a:xfrm>
            <a:off x="2711451" y="1428738"/>
            <a:ext cx="5861078" cy="3214703"/>
          </a:xfrm>
          <a:prstGeom prst="rect">
            <a:avLst/>
          </a:prstGeom>
          <a:solidFill>
            <a:srgbClr val="B9CDE5">
              <a:alpha val="50195"/>
            </a:srgbClr>
          </a:solidFill>
          <a:ln w="9525">
            <a:noFill/>
            <a:miter lim="800000"/>
            <a:headEnd/>
            <a:tailEnd/>
          </a:ln>
        </p:spPr>
        <p:txBody>
          <a:bodyPr wrap="none" anchor="ctr"/>
          <a:lstStyle/>
          <a:p>
            <a:endParaRPr lang="zh-CN" altLang="en-US">
              <a:solidFill>
                <a:srgbClr val="404040"/>
              </a:solidFill>
              <a:latin typeface="微软雅黑" pitchFamily="34" charset="-122"/>
              <a:ea typeface="微软雅黑" pitchFamily="34" charset="-122"/>
            </a:endParaRPr>
          </a:p>
        </p:txBody>
      </p:sp>
      <p:sp>
        <p:nvSpPr>
          <p:cNvPr id="11278" name="Rectangle 21"/>
          <p:cNvSpPr>
            <a:spLocks noChangeArrowheads="1"/>
          </p:cNvSpPr>
          <p:nvPr/>
        </p:nvSpPr>
        <p:spPr bwMode="auto">
          <a:xfrm>
            <a:off x="900113" y="1911339"/>
            <a:ext cx="697627" cy="400110"/>
          </a:xfrm>
          <a:prstGeom prst="rect">
            <a:avLst/>
          </a:prstGeom>
          <a:noFill/>
          <a:ln w="9525">
            <a:noFill/>
            <a:miter lim="800000"/>
            <a:headEnd/>
            <a:tailEnd/>
          </a:ln>
        </p:spPr>
        <p:txBody>
          <a:bodyPr wrap="none">
            <a:spAutoFit/>
          </a:bodyPr>
          <a:lstStyle/>
          <a:p>
            <a:r>
              <a:rPr lang="zh-CN" altLang="en-US" sz="2000" b="1" dirty="0" smtClean="0">
                <a:solidFill>
                  <a:srgbClr val="404040"/>
                </a:solidFill>
                <a:latin typeface="微软雅黑" pitchFamily="34" charset="-122"/>
                <a:ea typeface="微软雅黑" pitchFamily="34" charset="-122"/>
              </a:rPr>
              <a:t>资助</a:t>
            </a:r>
            <a:endParaRPr lang="en-US" sz="2000" b="1" dirty="0">
              <a:solidFill>
                <a:srgbClr val="404040"/>
              </a:solidFill>
              <a:latin typeface="微软雅黑" pitchFamily="34" charset="-122"/>
              <a:ea typeface="微软雅黑" pitchFamily="34" charset="-122"/>
            </a:endParaRPr>
          </a:p>
        </p:txBody>
      </p:sp>
      <p:sp>
        <p:nvSpPr>
          <p:cNvPr id="11280" name="Rectangle 23"/>
          <p:cNvSpPr>
            <a:spLocks noChangeArrowheads="1"/>
          </p:cNvSpPr>
          <p:nvPr/>
        </p:nvSpPr>
        <p:spPr bwMode="auto">
          <a:xfrm>
            <a:off x="2643174" y="1357303"/>
            <a:ext cx="5857916" cy="3090416"/>
          </a:xfrm>
          <a:prstGeom prst="rect">
            <a:avLst/>
          </a:prstGeom>
          <a:noFill/>
          <a:ln w="9525">
            <a:noFill/>
            <a:miter lim="800000"/>
            <a:headEnd/>
            <a:tailEnd/>
          </a:ln>
        </p:spPr>
        <p:txBody>
          <a:bodyPr wrap="square" lIns="108000" tIns="180000" rIns="108000" bIns="180000">
            <a:spAutoFit/>
          </a:bodyPr>
          <a:lstStyle/>
          <a:p>
            <a:pPr marL="171450" indent="-171450">
              <a:lnSpc>
                <a:spcPct val="120000"/>
              </a:lnSpc>
            </a:pPr>
            <a:r>
              <a:rPr lang="zh-CN" altLang="en-US" sz="2000" dirty="0" smtClean="0">
                <a:solidFill>
                  <a:srgbClr val="404040"/>
                </a:solidFill>
                <a:latin typeface="微软雅黑" pitchFamily="34" charset="-122"/>
                <a:ea typeface="微软雅黑" pitchFamily="34" charset="-122"/>
              </a:rPr>
              <a:t>（</a:t>
            </a:r>
            <a:r>
              <a:rPr lang="en-US" altLang="zh-CN" sz="2000" dirty="0" smtClean="0">
                <a:solidFill>
                  <a:srgbClr val="404040"/>
                </a:solidFill>
                <a:latin typeface="微软雅黑" pitchFamily="34" charset="-122"/>
                <a:ea typeface="微软雅黑" pitchFamily="34" charset="-122"/>
              </a:rPr>
              <a:t>1</a:t>
            </a:r>
            <a:r>
              <a:rPr lang="zh-CN" altLang="en-US" sz="2000" dirty="0" smtClean="0">
                <a:solidFill>
                  <a:srgbClr val="404040"/>
                </a:solidFill>
                <a:latin typeface="微软雅黑" pitchFamily="34" charset="-122"/>
                <a:ea typeface="微软雅黑" pitchFamily="34" charset="-122"/>
              </a:rPr>
              <a:t>）免费培训及相关活动</a:t>
            </a:r>
            <a:endParaRPr lang="en-US" altLang="zh-CN" sz="2000" dirty="0" smtClean="0">
              <a:solidFill>
                <a:srgbClr val="404040"/>
              </a:solidFill>
              <a:latin typeface="微软雅黑" pitchFamily="34" charset="-122"/>
              <a:ea typeface="微软雅黑" pitchFamily="34" charset="-122"/>
            </a:endParaRPr>
          </a:p>
          <a:p>
            <a:pPr marL="171450" indent="-171450">
              <a:lnSpc>
                <a:spcPct val="120000"/>
              </a:lnSpc>
            </a:pPr>
            <a:endParaRPr lang="en-US" altLang="zh-CN" sz="1100" dirty="0" smtClean="0">
              <a:solidFill>
                <a:srgbClr val="404040"/>
              </a:solidFill>
              <a:latin typeface="微软雅黑" pitchFamily="34" charset="-122"/>
              <a:ea typeface="微软雅黑" pitchFamily="34" charset="-122"/>
            </a:endParaRPr>
          </a:p>
          <a:p>
            <a:pPr marL="171450" indent="-171450">
              <a:lnSpc>
                <a:spcPct val="120000"/>
              </a:lnSpc>
            </a:pPr>
            <a:r>
              <a:rPr lang="zh-CN" altLang="en-US" sz="2000" dirty="0" smtClean="0">
                <a:solidFill>
                  <a:srgbClr val="404040"/>
                </a:solidFill>
                <a:latin typeface="微软雅黑" pitchFamily="34" charset="-122"/>
                <a:ea typeface="微软雅黑" pitchFamily="34" charset="-122"/>
              </a:rPr>
              <a:t>（</a:t>
            </a:r>
            <a:r>
              <a:rPr lang="en-US" altLang="zh-CN" sz="2000" dirty="0" smtClean="0">
                <a:solidFill>
                  <a:srgbClr val="404040"/>
                </a:solidFill>
                <a:latin typeface="微软雅黑" pitchFamily="34" charset="-122"/>
                <a:ea typeface="微软雅黑" pitchFamily="34" charset="-122"/>
              </a:rPr>
              <a:t>2</a:t>
            </a:r>
            <a:r>
              <a:rPr lang="zh-CN" altLang="en-US" sz="2000" dirty="0" smtClean="0">
                <a:solidFill>
                  <a:srgbClr val="404040"/>
                </a:solidFill>
                <a:latin typeface="微软雅黑" pitchFamily="34" charset="-122"/>
                <a:ea typeface="微软雅黑" pitchFamily="34" charset="-122"/>
              </a:rPr>
              <a:t>）分三档，由学生以发票形式报销。</a:t>
            </a:r>
            <a:r>
              <a:rPr lang="en-US" altLang="zh-CN" sz="2000" dirty="0" smtClean="0">
                <a:latin typeface="微软雅黑" pitchFamily="34" charset="-122"/>
                <a:ea typeface="微软雅黑" pitchFamily="34" charset="-122"/>
              </a:rPr>
              <a:t>3</a:t>
            </a:r>
            <a:r>
              <a:rPr lang="zh-CN" altLang="en-US" sz="2000" dirty="0" smtClean="0">
                <a:solidFill>
                  <a:srgbClr val="404040"/>
                </a:solidFill>
                <a:latin typeface="微软雅黑" pitchFamily="34" charset="-122"/>
                <a:ea typeface="微软雅黑" pitchFamily="34" charset="-122"/>
              </a:rPr>
              <a:t>万元档留</a:t>
            </a:r>
            <a:r>
              <a:rPr lang="en-US" altLang="zh-CN" sz="2000" dirty="0" smtClean="0">
                <a:solidFill>
                  <a:srgbClr val="404040"/>
                </a:solidFill>
                <a:latin typeface="微软雅黑" pitchFamily="34" charset="-122"/>
                <a:ea typeface="微软雅黑" pitchFamily="34" charset="-122"/>
              </a:rPr>
              <a:t>1</a:t>
            </a:r>
            <a:r>
              <a:rPr lang="zh-CN" altLang="en-US" sz="2000" dirty="0" smtClean="0">
                <a:solidFill>
                  <a:srgbClr val="404040"/>
                </a:solidFill>
                <a:latin typeface="微软雅黑" pitchFamily="34" charset="-122"/>
                <a:ea typeface="微软雅黑" pitchFamily="34" charset="-122"/>
              </a:rPr>
              <a:t>万元第二年以用个人发票报销的形式支付</a:t>
            </a:r>
            <a:endParaRPr lang="en-US" altLang="zh-CN" sz="2000" dirty="0" smtClean="0">
              <a:solidFill>
                <a:srgbClr val="404040"/>
              </a:solidFill>
              <a:latin typeface="微软雅黑" pitchFamily="34" charset="-122"/>
              <a:ea typeface="微软雅黑" pitchFamily="34" charset="-122"/>
            </a:endParaRPr>
          </a:p>
          <a:p>
            <a:pPr marL="531813" lvl="1" indent="-171450">
              <a:lnSpc>
                <a:spcPct val="120000"/>
              </a:lnSpc>
              <a:buFont typeface="Arial" charset="0"/>
              <a:buChar char="•"/>
            </a:pPr>
            <a:r>
              <a:rPr lang="en-US" altLang="zh-CN" sz="2000" dirty="0" smtClean="0">
                <a:latin typeface="微软雅黑" pitchFamily="34" charset="-122"/>
                <a:ea typeface="微软雅黑" pitchFamily="34" charset="-122"/>
              </a:rPr>
              <a:t>3</a:t>
            </a:r>
            <a:r>
              <a:rPr lang="zh-CN" altLang="en-US" sz="2000" dirty="0" smtClean="0">
                <a:solidFill>
                  <a:srgbClr val="404040"/>
                </a:solidFill>
                <a:latin typeface="微软雅黑" pitchFamily="34" charset="-122"/>
                <a:ea typeface="微软雅黑" pitchFamily="34" charset="-122"/>
              </a:rPr>
              <a:t>万元（得到</a:t>
            </a:r>
            <a:r>
              <a:rPr lang="en-US" altLang="zh-CN" sz="2000" dirty="0" smtClean="0">
                <a:solidFill>
                  <a:srgbClr val="404040"/>
                </a:solidFill>
                <a:latin typeface="微软雅黑" pitchFamily="34" charset="-122"/>
                <a:ea typeface="微软雅黑" pitchFamily="34" charset="-122"/>
              </a:rPr>
              <a:t>EFG</a:t>
            </a:r>
            <a:r>
              <a:rPr lang="zh-CN" altLang="en-US" sz="2000" dirty="0" smtClean="0">
                <a:solidFill>
                  <a:srgbClr val="404040"/>
                </a:solidFill>
                <a:latin typeface="微软雅黑" pitchFamily="34" charset="-122"/>
                <a:ea typeface="微软雅黑" pitchFamily="34" charset="-122"/>
              </a:rPr>
              <a:t>天使基金资助）</a:t>
            </a:r>
            <a:endParaRPr lang="en-US" altLang="zh-CN" sz="2000" dirty="0" smtClean="0">
              <a:solidFill>
                <a:srgbClr val="404040"/>
              </a:solidFill>
              <a:latin typeface="微软雅黑" pitchFamily="34" charset="-122"/>
              <a:ea typeface="微软雅黑" pitchFamily="34" charset="-122"/>
            </a:endParaRPr>
          </a:p>
          <a:p>
            <a:pPr marL="531813" lvl="1" indent="-171450">
              <a:lnSpc>
                <a:spcPct val="120000"/>
              </a:lnSpc>
              <a:buFont typeface="Arial" charset="0"/>
              <a:buChar char="•"/>
            </a:pPr>
            <a:r>
              <a:rPr lang="en-US" altLang="zh-CN" sz="2000" dirty="0" smtClean="0">
                <a:solidFill>
                  <a:srgbClr val="404040"/>
                </a:solidFill>
                <a:latin typeface="微软雅黑" pitchFamily="34" charset="-122"/>
                <a:ea typeface="微软雅黑" pitchFamily="34" charset="-122"/>
              </a:rPr>
              <a:t>1</a:t>
            </a:r>
            <a:r>
              <a:rPr lang="zh-CN" altLang="en-US" sz="2000" dirty="0" smtClean="0">
                <a:solidFill>
                  <a:srgbClr val="404040"/>
                </a:solidFill>
                <a:latin typeface="微软雅黑" pitchFamily="34" charset="-122"/>
                <a:ea typeface="微软雅黑" pitchFamily="34" charset="-122"/>
              </a:rPr>
              <a:t>万元（真实创业并且结项成绩为良好）</a:t>
            </a:r>
            <a:endParaRPr lang="en-US" altLang="zh-CN" sz="2000" dirty="0" smtClean="0">
              <a:solidFill>
                <a:srgbClr val="404040"/>
              </a:solidFill>
              <a:latin typeface="微软雅黑" pitchFamily="34" charset="-122"/>
              <a:ea typeface="微软雅黑" pitchFamily="34" charset="-122"/>
            </a:endParaRPr>
          </a:p>
          <a:p>
            <a:pPr marL="531813" lvl="1" indent="-171450">
              <a:lnSpc>
                <a:spcPct val="120000"/>
              </a:lnSpc>
              <a:buFont typeface="Arial" charset="0"/>
              <a:buChar char="•"/>
            </a:pPr>
            <a:r>
              <a:rPr lang="en-US" sz="2000" dirty="0" smtClean="0">
                <a:solidFill>
                  <a:srgbClr val="404040"/>
                </a:solidFill>
                <a:latin typeface="微软雅黑" pitchFamily="34" charset="-122"/>
                <a:ea typeface="微软雅黑" pitchFamily="34" charset="-122"/>
              </a:rPr>
              <a:t>5</a:t>
            </a:r>
            <a:r>
              <a:rPr lang="zh-CN" altLang="en-US" sz="2000" dirty="0" smtClean="0">
                <a:solidFill>
                  <a:srgbClr val="404040"/>
                </a:solidFill>
                <a:latin typeface="微软雅黑" pitchFamily="34" charset="-122"/>
                <a:ea typeface="微软雅黑" pitchFamily="34" charset="-122"/>
              </a:rPr>
              <a:t>千元（通过结项答辩）</a:t>
            </a:r>
            <a:endParaRPr lang="en-US" altLang="zh-CN" sz="2000" dirty="0" smtClean="0">
              <a:solidFill>
                <a:srgbClr val="404040"/>
              </a:solidFill>
              <a:latin typeface="微软雅黑" pitchFamily="34" charset="-122"/>
              <a:ea typeface="微软雅黑" pitchFamily="34" charset="-122"/>
            </a:endParaRPr>
          </a:p>
          <a:p>
            <a:pPr marL="171450" indent="-171450"/>
            <a:endParaRPr lang="en-US" sz="2000" b="1" dirty="0">
              <a:solidFill>
                <a:srgbClr val="404040"/>
              </a:solidFill>
              <a:latin typeface="微软雅黑" pitchFamily="34" charset="-122"/>
              <a:ea typeface="微软雅黑" pitchFamily="34" charset="-122"/>
            </a:endParaRPr>
          </a:p>
        </p:txBody>
      </p:sp>
      <p:cxnSp>
        <p:nvCxnSpPr>
          <p:cNvPr id="11282" name="直接连接符 22"/>
          <p:cNvCxnSpPr>
            <a:cxnSpLocks noChangeShapeType="1"/>
          </p:cNvCxnSpPr>
          <p:nvPr/>
        </p:nvCxnSpPr>
        <p:spPr bwMode="auto">
          <a:xfrm flipV="1">
            <a:off x="2709863" y="1357302"/>
            <a:ext cx="6005512" cy="0"/>
          </a:xfrm>
          <a:prstGeom prst="line">
            <a:avLst/>
          </a:prstGeom>
          <a:noFill/>
          <a:ln w="44450">
            <a:solidFill>
              <a:srgbClr val="4A7EBB"/>
            </a:solidFill>
            <a:round/>
            <a:headEnd/>
            <a:tailEnd/>
          </a:ln>
        </p:spPr>
      </p:cxnSp>
      <p:cxnSp>
        <p:nvCxnSpPr>
          <p:cNvPr id="11283" name="直接连接符 23"/>
          <p:cNvCxnSpPr>
            <a:cxnSpLocks noChangeShapeType="1"/>
          </p:cNvCxnSpPr>
          <p:nvPr/>
        </p:nvCxnSpPr>
        <p:spPr bwMode="auto">
          <a:xfrm>
            <a:off x="2643188" y="4786302"/>
            <a:ext cx="6072187" cy="1587"/>
          </a:xfrm>
          <a:prstGeom prst="line">
            <a:avLst/>
          </a:prstGeom>
          <a:noFill/>
          <a:ln w="44450">
            <a:solidFill>
              <a:srgbClr val="4A7EBB"/>
            </a:solidFill>
            <a:round/>
            <a:headEnd/>
            <a:tailEn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组合 2"/>
          <p:cNvGrpSpPr>
            <a:grpSpLocks/>
          </p:cNvGrpSpPr>
          <p:nvPr/>
        </p:nvGrpSpPr>
        <p:grpSpPr bwMode="auto">
          <a:xfrm>
            <a:off x="352425" y="2743200"/>
            <a:ext cx="4318000" cy="1262063"/>
            <a:chOff x="2174925" y="2039656"/>
            <a:chExt cx="5453148" cy="1594752"/>
          </a:xfrm>
        </p:grpSpPr>
        <p:sp>
          <p:nvSpPr>
            <p:cNvPr id="18435" name="TextBox 4"/>
            <p:cNvSpPr txBox="1">
              <a:spLocks noChangeArrowheads="1"/>
            </p:cNvSpPr>
            <p:nvPr/>
          </p:nvSpPr>
          <p:spPr bwMode="auto">
            <a:xfrm>
              <a:off x="2174925" y="2039656"/>
              <a:ext cx="3600400" cy="1594752"/>
            </a:xfrm>
            <a:prstGeom prst="rect">
              <a:avLst/>
            </a:prstGeom>
            <a:noFill/>
            <a:ln w="9525">
              <a:noFill/>
              <a:miter lim="800000"/>
              <a:headEnd/>
              <a:tailEnd/>
            </a:ln>
          </p:spPr>
          <p:txBody>
            <a:bodyPr lIns="91308" tIns="45653" rIns="91308" bIns="45653">
              <a:spAutoFit/>
            </a:bodyPr>
            <a:lstStyle/>
            <a:p>
              <a:r>
                <a:rPr lang="en-US" altLang="zh-CN" sz="7600" b="1" dirty="0" smtClean="0">
                  <a:latin typeface="微软雅黑" pitchFamily="34" charset="-122"/>
                  <a:ea typeface="微软雅黑" pitchFamily="34" charset="-122"/>
                </a:rPr>
                <a:t>Part2</a:t>
              </a:r>
              <a:endParaRPr lang="en-US" altLang="zh-CN" sz="2200" b="1" dirty="0">
                <a:latin typeface="微软雅黑" pitchFamily="34" charset="-122"/>
                <a:ea typeface="微软雅黑" pitchFamily="34" charset="-122"/>
              </a:endParaRPr>
            </a:p>
          </p:txBody>
        </p:sp>
        <p:sp>
          <p:nvSpPr>
            <p:cNvPr id="18436" name="矩形 4"/>
            <p:cNvSpPr>
              <a:spLocks noChangeArrowheads="1"/>
            </p:cNvSpPr>
            <p:nvPr/>
          </p:nvSpPr>
          <p:spPr bwMode="auto">
            <a:xfrm>
              <a:off x="5775326" y="2759737"/>
              <a:ext cx="1852747" cy="602809"/>
            </a:xfrm>
            <a:prstGeom prst="rect">
              <a:avLst/>
            </a:prstGeom>
            <a:noFill/>
            <a:ln w="9525">
              <a:noFill/>
              <a:miter lim="800000"/>
              <a:headEnd/>
              <a:tailEnd/>
            </a:ln>
          </p:spPr>
          <p:txBody>
            <a:bodyPr wrap="none">
              <a:spAutoFit/>
            </a:bodyPr>
            <a:lstStyle/>
            <a:p>
              <a:r>
                <a:rPr lang="zh-CN" altLang="en-US" sz="2500" b="1">
                  <a:latin typeface="微软雅黑" pitchFamily="34" charset="-122"/>
                  <a:ea typeface="微软雅黑" pitchFamily="34" charset="-122"/>
                </a:rPr>
                <a:t>培训方案</a:t>
              </a:r>
              <a:endParaRPr lang="zh-CN" altLang="en-US" sz="250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p:txBody>
          <a:bodyPr/>
          <a:lstStyle/>
          <a:p>
            <a:r>
              <a:rPr lang="zh-CN" altLang="en-US" smtClean="0"/>
              <a:t>培训模块</a:t>
            </a:r>
          </a:p>
        </p:txBody>
      </p:sp>
      <p:graphicFrame>
        <p:nvGraphicFramePr>
          <p:cNvPr id="6" name="内容占位符 5"/>
          <p:cNvGraphicFramePr>
            <a:graphicFrameLocks noGrp="1"/>
          </p:cNvGraphicFramePr>
          <p:nvPr>
            <p:ph idx="1"/>
          </p:nvPr>
        </p:nvGraphicFramePr>
        <p:xfrm>
          <a:off x="127026" y="2000244"/>
          <a:ext cx="8231188" cy="326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9460" name="组合 19"/>
          <p:cNvGrpSpPr>
            <a:grpSpLocks/>
          </p:cNvGrpSpPr>
          <p:nvPr/>
        </p:nvGrpSpPr>
        <p:grpSpPr bwMode="auto">
          <a:xfrm>
            <a:off x="2165350" y="4143375"/>
            <a:ext cx="1785938" cy="428625"/>
            <a:chOff x="2500298" y="3357566"/>
            <a:chExt cx="1785950" cy="428628"/>
          </a:xfrm>
        </p:grpSpPr>
        <p:sp>
          <p:nvSpPr>
            <p:cNvPr id="19482" name="右箭头 7"/>
            <p:cNvSpPr>
              <a:spLocks noChangeArrowheads="1"/>
            </p:cNvSpPr>
            <p:nvPr/>
          </p:nvSpPr>
          <p:spPr bwMode="auto">
            <a:xfrm>
              <a:off x="2500298" y="3357566"/>
              <a:ext cx="1785950" cy="428628"/>
            </a:xfrm>
            <a:prstGeom prst="rightArrow">
              <a:avLst>
                <a:gd name="adj1" fmla="val 50000"/>
                <a:gd name="adj2" fmla="val 50000"/>
              </a:avLst>
            </a:prstGeom>
            <a:solidFill>
              <a:srgbClr val="EFF96F"/>
            </a:solidFill>
            <a:ln w="9525" algn="ctr">
              <a:solidFill>
                <a:schemeClr val="tx1"/>
              </a:solidFill>
              <a:round/>
              <a:headEnd/>
              <a:tailEnd/>
            </a:ln>
          </p:spPr>
          <p:txBody>
            <a:bodyPr/>
            <a:lstStyle/>
            <a:p>
              <a:pPr defTabSz="1073150"/>
              <a:endParaRPr lang="zh-CN" altLang="en-US" sz="2000">
                <a:ea typeface="华文细黑" pitchFamily="2" charset="-122"/>
              </a:endParaRPr>
            </a:p>
          </p:txBody>
        </p:sp>
        <p:sp>
          <p:nvSpPr>
            <p:cNvPr id="19483" name="TextBox 11"/>
            <p:cNvSpPr txBox="1">
              <a:spLocks noChangeArrowheads="1"/>
            </p:cNvSpPr>
            <p:nvPr/>
          </p:nvSpPr>
          <p:spPr bwMode="auto">
            <a:xfrm>
              <a:off x="2643174" y="3429004"/>
              <a:ext cx="1357322" cy="323165"/>
            </a:xfrm>
            <a:prstGeom prst="rect">
              <a:avLst/>
            </a:prstGeom>
            <a:noFill/>
            <a:ln w="9525">
              <a:noFill/>
              <a:miter lim="800000"/>
              <a:headEnd/>
              <a:tailEnd/>
            </a:ln>
          </p:spPr>
          <p:txBody>
            <a:bodyPr>
              <a:spAutoFit/>
            </a:bodyPr>
            <a:lstStyle/>
            <a:p>
              <a:r>
                <a:rPr lang="en-US" altLang="zh-CN" sz="1500">
                  <a:latin typeface="微软雅黑" pitchFamily="34" charset="-122"/>
                  <a:ea typeface="微软雅黑" pitchFamily="34" charset="-122"/>
                </a:rPr>
                <a:t>100</a:t>
              </a:r>
              <a:r>
                <a:rPr lang="zh-CN" altLang="en-US" sz="1500">
                  <a:latin typeface="微软雅黑" pitchFamily="34" charset="-122"/>
                  <a:ea typeface="微软雅黑" pitchFamily="34" charset="-122"/>
                </a:rPr>
                <a:t>个项目</a:t>
              </a:r>
            </a:p>
          </p:txBody>
        </p:sp>
      </p:grpSp>
      <p:grpSp>
        <p:nvGrpSpPr>
          <p:cNvPr id="19461" name="组合 14"/>
          <p:cNvGrpSpPr>
            <a:grpSpLocks/>
          </p:cNvGrpSpPr>
          <p:nvPr/>
        </p:nvGrpSpPr>
        <p:grpSpPr bwMode="auto">
          <a:xfrm>
            <a:off x="4022725" y="4786313"/>
            <a:ext cx="2120900" cy="773112"/>
            <a:chOff x="3870801" y="2066552"/>
            <a:chExt cx="2121535" cy="772626"/>
          </a:xfrm>
        </p:grpSpPr>
        <p:sp>
          <p:nvSpPr>
            <p:cNvPr id="16" name="圆角矩形 15"/>
            <p:cNvSpPr/>
            <p:nvPr/>
          </p:nvSpPr>
          <p:spPr>
            <a:xfrm>
              <a:off x="3870801" y="2066552"/>
              <a:ext cx="2121535" cy="772626"/>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圆角矩形 4"/>
            <p:cNvSpPr/>
            <p:nvPr/>
          </p:nvSpPr>
          <p:spPr>
            <a:xfrm>
              <a:off x="3908912" y="2104628"/>
              <a:ext cx="2045312" cy="69647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0" tIns="95250" rIns="95250" bIns="95250" spcCol="1270" anchor="ctr"/>
            <a:lstStyle/>
            <a:p>
              <a:pPr algn="ctr" defTabSz="1111250">
                <a:lnSpc>
                  <a:spcPct val="90000"/>
                </a:lnSpc>
                <a:spcAft>
                  <a:spcPct val="35000"/>
                </a:spcAft>
                <a:defRPr/>
              </a:pPr>
              <a:r>
                <a:rPr lang="zh-CN" altLang="en-US" sz="2500" dirty="0">
                  <a:latin typeface="微软雅黑" pitchFamily="34" charset="-122"/>
                  <a:ea typeface="微软雅黑" pitchFamily="34" charset="-122"/>
                </a:rPr>
                <a:t>创业文化</a:t>
              </a:r>
            </a:p>
          </p:txBody>
        </p:sp>
      </p:grpSp>
      <p:grpSp>
        <p:nvGrpSpPr>
          <p:cNvPr id="19462" name="组合 21"/>
          <p:cNvGrpSpPr>
            <a:grpSpLocks/>
          </p:cNvGrpSpPr>
          <p:nvPr/>
        </p:nvGrpSpPr>
        <p:grpSpPr bwMode="auto">
          <a:xfrm>
            <a:off x="2165350" y="3214688"/>
            <a:ext cx="1785938" cy="428625"/>
            <a:chOff x="2500298" y="3357566"/>
            <a:chExt cx="1785950" cy="428628"/>
          </a:xfrm>
        </p:grpSpPr>
        <p:sp>
          <p:nvSpPr>
            <p:cNvPr id="19478" name="右箭头 22"/>
            <p:cNvSpPr>
              <a:spLocks noChangeArrowheads="1"/>
            </p:cNvSpPr>
            <p:nvPr/>
          </p:nvSpPr>
          <p:spPr bwMode="auto">
            <a:xfrm>
              <a:off x="2500298" y="3357566"/>
              <a:ext cx="1785950" cy="428628"/>
            </a:xfrm>
            <a:prstGeom prst="rightArrow">
              <a:avLst>
                <a:gd name="adj1" fmla="val 50000"/>
                <a:gd name="adj2" fmla="val 50000"/>
              </a:avLst>
            </a:prstGeom>
            <a:solidFill>
              <a:srgbClr val="EFF96F"/>
            </a:solidFill>
            <a:ln w="9525" algn="ctr">
              <a:solidFill>
                <a:schemeClr val="tx1"/>
              </a:solidFill>
              <a:round/>
              <a:headEnd/>
              <a:tailEnd/>
            </a:ln>
          </p:spPr>
          <p:txBody>
            <a:bodyPr/>
            <a:lstStyle/>
            <a:p>
              <a:pPr defTabSz="1073150"/>
              <a:endParaRPr lang="zh-CN" altLang="en-US" sz="2000">
                <a:ea typeface="华文细黑" pitchFamily="2" charset="-122"/>
              </a:endParaRPr>
            </a:p>
          </p:txBody>
        </p:sp>
        <p:sp>
          <p:nvSpPr>
            <p:cNvPr id="19479" name="TextBox 23"/>
            <p:cNvSpPr txBox="1">
              <a:spLocks noChangeArrowheads="1"/>
            </p:cNvSpPr>
            <p:nvPr/>
          </p:nvSpPr>
          <p:spPr bwMode="auto">
            <a:xfrm>
              <a:off x="2643174" y="3429004"/>
              <a:ext cx="1357322" cy="323165"/>
            </a:xfrm>
            <a:prstGeom prst="rect">
              <a:avLst/>
            </a:prstGeom>
            <a:noFill/>
            <a:ln w="9525">
              <a:noFill/>
              <a:miter lim="800000"/>
              <a:headEnd/>
              <a:tailEnd/>
            </a:ln>
          </p:spPr>
          <p:txBody>
            <a:bodyPr>
              <a:spAutoFit/>
            </a:bodyPr>
            <a:lstStyle/>
            <a:p>
              <a:r>
                <a:rPr lang="en-US" altLang="zh-CN" sz="1500">
                  <a:latin typeface="微软雅黑" pitchFamily="34" charset="-122"/>
                  <a:ea typeface="微软雅黑" pitchFamily="34" charset="-122"/>
                </a:rPr>
                <a:t>100</a:t>
              </a:r>
              <a:r>
                <a:rPr lang="zh-CN" altLang="en-US" sz="1500">
                  <a:latin typeface="微软雅黑" pitchFamily="34" charset="-122"/>
                  <a:ea typeface="微软雅黑" pitchFamily="34" charset="-122"/>
                </a:rPr>
                <a:t>个项目</a:t>
              </a:r>
            </a:p>
          </p:txBody>
        </p:sp>
      </p:grpSp>
      <p:grpSp>
        <p:nvGrpSpPr>
          <p:cNvPr id="19463" name="组合 24"/>
          <p:cNvGrpSpPr>
            <a:grpSpLocks/>
          </p:cNvGrpSpPr>
          <p:nvPr/>
        </p:nvGrpSpPr>
        <p:grpSpPr bwMode="auto">
          <a:xfrm>
            <a:off x="2165350" y="2286000"/>
            <a:ext cx="1785938" cy="428625"/>
            <a:chOff x="2500298" y="3357566"/>
            <a:chExt cx="1785950" cy="428628"/>
          </a:xfrm>
        </p:grpSpPr>
        <p:sp>
          <p:nvSpPr>
            <p:cNvPr id="19476" name="右箭头 25"/>
            <p:cNvSpPr>
              <a:spLocks noChangeArrowheads="1"/>
            </p:cNvSpPr>
            <p:nvPr/>
          </p:nvSpPr>
          <p:spPr bwMode="auto">
            <a:xfrm>
              <a:off x="2500298" y="3357566"/>
              <a:ext cx="1785950" cy="428628"/>
            </a:xfrm>
            <a:prstGeom prst="rightArrow">
              <a:avLst>
                <a:gd name="adj1" fmla="val 50000"/>
                <a:gd name="adj2" fmla="val 50000"/>
              </a:avLst>
            </a:prstGeom>
            <a:solidFill>
              <a:srgbClr val="EFF96F"/>
            </a:solidFill>
            <a:ln w="9525" algn="ctr">
              <a:solidFill>
                <a:schemeClr val="tx1"/>
              </a:solidFill>
              <a:round/>
              <a:headEnd/>
              <a:tailEnd/>
            </a:ln>
          </p:spPr>
          <p:txBody>
            <a:bodyPr/>
            <a:lstStyle/>
            <a:p>
              <a:pPr defTabSz="1073150"/>
              <a:endParaRPr lang="zh-CN" altLang="en-US" sz="2000">
                <a:ea typeface="华文细黑" pitchFamily="2" charset="-122"/>
              </a:endParaRPr>
            </a:p>
          </p:txBody>
        </p:sp>
        <p:sp>
          <p:nvSpPr>
            <p:cNvPr id="19477" name="TextBox 26"/>
            <p:cNvSpPr txBox="1">
              <a:spLocks noChangeArrowheads="1"/>
            </p:cNvSpPr>
            <p:nvPr/>
          </p:nvSpPr>
          <p:spPr bwMode="auto">
            <a:xfrm>
              <a:off x="2643174" y="3429004"/>
              <a:ext cx="1357322" cy="323165"/>
            </a:xfrm>
            <a:prstGeom prst="rect">
              <a:avLst/>
            </a:prstGeom>
            <a:noFill/>
            <a:ln w="9525">
              <a:noFill/>
              <a:miter lim="800000"/>
              <a:headEnd/>
              <a:tailEnd/>
            </a:ln>
          </p:spPr>
          <p:txBody>
            <a:bodyPr>
              <a:spAutoFit/>
            </a:bodyPr>
            <a:lstStyle/>
            <a:p>
              <a:r>
                <a:rPr lang="en-US" altLang="zh-CN" sz="1500" dirty="0" smtClean="0">
                  <a:latin typeface="微软雅黑" pitchFamily="34" charset="-122"/>
                  <a:ea typeface="微软雅黑" pitchFamily="34" charset="-122"/>
                </a:rPr>
                <a:t>100</a:t>
              </a:r>
              <a:r>
                <a:rPr lang="zh-CN" altLang="en-US" sz="1500" dirty="0" smtClean="0">
                  <a:latin typeface="微软雅黑" pitchFamily="34" charset="-122"/>
                  <a:ea typeface="微软雅黑" pitchFamily="34" charset="-122"/>
                </a:rPr>
                <a:t>个</a:t>
              </a:r>
              <a:r>
                <a:rPr lang="zh-CN" altLang="en-US" sz="1500" dirty="0">
                  <a:latin typeface="微软雅黑" pitchFamily="34" charset="-122"/>
                  <a:ea typeface="微软雅黑" pitchFamily="34" charset="-122"/>
                </a:rPr>
                <a:t>项目</a:t>
              </a:r>
            </a:p>
          </p:txBody>
        </p:sp>
      </p:grpSp>
      <p:grpSp>
        <p:nvGrpSpPr>
          <p:cNvPr id="19464" name="组合 27"/>
          <p:cNvGrpSpPr>
            <a:grpSpLocks/>
          </p:cNvGrpSpPr>
          <p:nvPr/>
        </p:nvGrpSpPr>
        <p:grpSpPr bwMode="auto">
          <a:xfrm>
            <a:off x="2165350" y="5000625"/>
            <a:ext cx="1785938" cy="428625"/>
            <a:chOff x="2500298" y="3357566"/>
            <a:chExt cx="1785950" cy="428628"/>
          </a:xfrm>
        </p:grpSpPr>
        <p:sp>
          <p:nvSpPr>
            <p:cNvPr id="19474" name="右箭头 28"/>
            <p:cNvSpPr>
              <a:spLocks noChangeArrowheads="1"/>
            </p:cNvSpPr>
            <p:nvPr/>
          </p:nvSpPr>
          <p:spPr bwMode="auto">
            <a:xfrm>
              <a:off x="2500298" y="3357566"/>
              <a:ext cx="1785950" cy="428628"/>
            </a:xfrm>
            <a:prstGeom prst="rightArrow">
              <a:avLst>
                <a:gd name="adj1" fmla="val 50000"/>
                <a:gd name="adj2" fmla="val 50000"/>
              </a:avLst>
            </a:prstGeom>
            <a:solidFill>
              <a:srgbClr val="EFF96F"/>
            </a:solidFill>
            <a:ln w="9525" algn="ctr">
              <a:solidFill>
                <a:schemeClr val="tx1"/>
              </a:solidFill>
              <a:round/>
              <a:headEnd/>
              <a:tailEnd/>
            </a:ln>
          </p:spPr>
          <p:txBody>
            <a:bodyPr/>
            <a:lstStyle/>
            <a:p>
              <a:pPr defTabSz="1073150"/>
              <a:endParaRPr lang="zh-CN" altLang="en-US" sz="2000">
                <a:ea typeface="华文细黑" pitchFamily="2" charset="-122"/>
              </a:endParaRPr>
            </a:p>
          </p:txBody>
        </p:sp>
        <p:sp>
          <p:nvSpPr>
            <p:cNvPr id="19475" name="TextBox 29"/>
            <p:cNvSpPr txBox="1">
              <a:spLocks noChangeArrowheads="1"/>
            </p:cNvSpPr>
            <p:nvPr/>
          </p:nvSpPr>
          <p:spPr bwMode="auto">
            <a:xfrm>
              <a:off x="2643174" y="3429004"/>
              <a:ext cx="1500198" cy="323165"/>
            </a:xfrm>
            <a:prstGeom prst="rect">
              <a:avLst/>
            </a:prstGeom>
            <a:noFill/>
            <a:ln w="9525">
              <a:noFill/>
              <a:miter lim="800000"/>
              <a:headEnd/>
              <a:tailEnd/>
            </a:ln>
          </p:spPr>
          <p:txBody>
            <a:bodyPr>
              <a:spAutoFit/>
            </a:bodyPr>
            <a:lstStyle/>
            <a:p>
              <a:r>
                <a:rPr lang="en-US" altLang="zh-CN" sz="1500">
                  <a:latin typeface="微软雅黑" pitchFamily="34" charset="-122"/>
                  <a:ea typeface="微软雅黑" pitchFamily="34" charset="-122"/>
                </a:rPr>
                <a:t>5000</a:t>
              </a:r>
              <a:r>
                <a:rPr lang="zh-CN" altLang="en-US" sz="1500">
                  <a:latin typeface="微软雅黑" pitchFamily="34" charset="-122"/>
                  <a:ea typeface="微软雅黑" pitchFamily="34" charset="-122"/>
                </a:rPr>
                <a:t>个研究生</a:t>
              </a:r>
            </a:p>
          </p:txBody>
        </p:sp>
      </p:grpSp>
      <p:grpSp>
        <p:nvGrpSpPr>
          <p:cNvPr id="8" name="组合 30"/>
          <p:cNvGrpSpPr>
            <a:grpSpLocks/>
          </p:cNvGrpSpPr>
          <p:nvPr/>
        </p:nvGrpSpPr>
        <p:grpSpPr bwMode="auto">
          <a:xfrm>
            <a:off x="2165350" y="1143000"/>
            <a:ext cx="1785938" cy="428625"/>
            <a:chOff x="2500298" y="3357566"/>
            <a:chExt cx="1785950" cy="428628"/>
          </a:xfrm>
        </p:grpSpPr>
        <p:sp>
          <p:nvSpPr>
            <p:cNvPr id="19472" name="右箭头 31"/>
            <p:cNvSpPr>
              <a:spLocks noChangeArrowheads="1"/>
            </p:cNvSpPr>
            <p:nvPr/>
          </p:nvSpPr>
          <p:spPr bwMode="auto">
            <a:xfrm>
              <a:off x="2500298" y="3357566"/>
              <a:ext cx="1785950" cy="428628"/>
            </a:xfrm>
            <a:prstGeom prst="rightArrow">
              <a:avLst>
                <a:gd name="adj1" fmla="val 50000"/>
                <a:gd name="adj2" fmla="val 50000"/>
              </a:avLst>
            </a:prstGeom>
            <a:solidFill>
              <a:srgbClr val="EFF96F"/>
            </a:solidFill>
            <a:ln w="9525" algn="ctr">
              <a:solidFill>
                <a:schemeClr val="tx1"/>
              </a:solidFill>
              <a:round/>
              <a:headEnd/>
              <a:tailEnd/>
            </a:ln>
          </p:spPr>
          <p:txBody>
            <a:bodyPr/>
            <a:lstStyle/>
            <a:p>
              <a:pPr defTabSz="1073150"/>
              <a:endParaRPr lang="zh-CN" altLang="en-US" sz="2000">
                <a:ea typeface="华文细黑" pitchFamily="2" charset="-122"/>
              </a:endParaRPr>
            </a:p>
          </p:txBody>
        </p:sp>
        <p:sp>
          <p:nvSpPr>
            <p:cNvPr id="19473" name="TextBox 32"/>
            <p:cNvSpPr txBox="1">
              <a:spLocks noChangeArrowheads="1"/>
            </p:cNvSpPr>
            <p:nvPr/>
          </p:nvSpPr>
          <p:spPr bwMode="auto">
            <a:xfrm>
              <a:off x="2643174" y="3429004"/>
              <a:ext cx="1357322" cy="323165"/>
            </a:xfrm>
            <a:prstGeom prst="rect">
              <a:avLst/>
            </a:prstGeom>
            <a:noFill/>
            <a:ln w="9525">
              <a:noFill/>
              <a:miter lim="800000"/>
              <a:headEnd/>
              <a:tailEnd/>
            </a:ln>
          </p:spPr>
          <p:txBody>
            <a:bodyPr>
              <a:spAutoFit/>
            </a:bodyPr>
            <a:lstStyle/>
            <a:p>
              <a:r>
                <a:rPr lang="en-US" altLang="zh-CN" sz="1500" dirty="0" smtClean="0">
                  <a:latin typeface="微软雅黑" pitchFamily="34" charset="-122"/>
                  <a:ea typeface="微软雅黑" pitchFamily="34" charset="-122"/>
                </a:rPr>
                <a:t>45+</a:t>
              </a:r>
              <a:r>
                <a:rPr lang="zh-CN" altLang="en-US" sz="1500" dirty="0" smtClean="0">
                  <a:latin typeface="微软雅黑" pitchFamily="34" charset="-122"/>
                  <a:ea typeface="微软雅黑" pitchFamily="34" charset="-122"/>
                </a:rPr>
                <a:t>个</a:t>
              </a:r>
              <a:r>
                <a:rPr lang="zh-CN" altLang="en-US" sz="1500" dirty="0">
                  <a:latin typeface="微软雅黑" pitchFamily="34" charset="-122"/>
                  <a:ea typeface="微软雅黑" pitchFamily="34" charset="-122"/>
                </a:rPr>
                <a:t>项目</a:t>
              </a:r>
            </a:p>
          </p:txBody>
        </p:sp>
      </p:grpSp>
      <p:grpSp>
        <p:nvGrpSpPr>
          <p:cNvPr id="9" name="组合 33"/>
          <p:cNvGrpSpPr>
            <a:grpSpLocks/>
          </p:cNvGrpSpPr>
          <p:nvPr/>
        </p:nvGrpSpPr>
        <p:grpSpPr bwMode="auto">
          <a:xfrm>
            <a:off x="4022725" y="1071563"/>
            <a:ext cx="2120900" cy="773112"/>
            <a:chOff x="3870801" y="2066552"/>
            <a:chExt cx="2121535" cy="772626"/>
          </a:xfrm>
        </p:grpSpPr>
        <p:sp>
          <p:nvSpPr>
            <p:cNvPr id="35" name="圆角矩形 34"/>
            <p:cNvSpPr/>
            <p:nvPr/>
          </p:nvSpPr>
          <p:spPr>
            <a:xfrm>
              <a:off x="3870801" y="2066552"/>
              <a:ext cx="2121535" cy="772626"/>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圆角矩形 4"/>
            <p:cNvSpPr/>
            <p:nvPr/>
          </p:nvSpPr>
          <p:spPr>
            <a:xfrm>
              <a:off x="3908912" y="2104628"/>
              <a:ext cx="2045312" cy="69647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0" tIns="95250" rIns="95250" bIns="95250" spcCol="1270" anchor="ctr"/>
            <a:lstStyle/>
            <a:p>
              <a:pPr algn="ctr" defTabSz="1111250">
                <a:lnSpc>
                  <a:spcPct val="90000"/>
                </a:lnSpc>
                <a:spcAft>
                  <a:spcPct val="35000"/>
                </a:spcAft>
                <a:defRPr/>
              </a:pPr>
              <a:r>
                <a:rPr lang="zh-CN" altLang="en-US" sz="2500" dirty="0">
                  <a:latin typeface="微软雅黑" pitchFamily="34" charset="-122"/>
                  <a:ea typeface="微软雅黑" pitchFamily="34" charset="-122"/>
                </a:rPr>
                <a:t>创立公司</a:t>
              </a:r>
            </a:p>
          </p:txBody>
        </p:sp>
      </p:grpSp>
      <p:cxnSp>
        <p:nvCxnSpPr>
          <p:cNvPr id="19467" name="直接连接符 37"/>
          <p:cNvCxnSpPr>
            <a:cxnSpLocks noChangeShapeType="1"/>
          </p:cNvCxnSpPr>
          <p:nvPr/>
        </p:nvCxnSpPr>
        <p:spPr bwMode="auto">
          <a:xfrm>
            <a:off x="1714500" y="1928813"/>
            <a:ext cx="5143500" cy="1587"/>
          </a:xfrm>
          <a:prstGeom prst="line">
            <a:avLst/>
          </a:prstGeom>
          <a:noFill/>
          <a:ln w="12700" algn="ctr">
            <a:solidFill>
              <a:schemeClr val="tx1"/>
            </a:solidFill>
            <a:prstDash val="sysDot"/>
            <a:round/>
            <a:headEnd/>
            <a:tailEnd/>
          </a:ln>
        </p:spPr>
      </p:cxnSp>
      <p:sp>
        <p:nvSpPr>
          <p:cNvPr id="39" name="TextBox 38"/>
          <p:cNvSpPr txBox="1"/>
          <p:nvPr/>
        </p:nvSpPr>
        <p:spPr>
          <a:xfrm>
            <a:off x="1231900" y="2357438"/>
            <a:ext cx="554038" cy="2643187"/>
          </a:xfrm>
          <a:prstGeom prst="rect">
            <a:avLst/>
          </a:prstGeom>
          <a:solidFill>
            <a:schemeClr val="accent2">
              <a:lumMod val="40000"/>
              <a:lumOff val="60000"/>
            </a:schemeClr>
          </a:solidFill>
          <a:ln cmpd="sng">
            <a:noFill/>
          </a:ln>
        </p:spPr>
        <p:txBody>
          <a:bodyPr vert="eaVert">
            <a:spAutoFit/>
          </a:bodyPr>
          <a:lstStyle/>
          <a:p>
            <a:pPr algn="ctr">
              <a:defRPr/>
            </a:pPr>
            <a:r>
              <a:rPr lang="zh-CN" altLang="en-US" sz="2400" dirty="0">
                <a:latin typeface="微软雅黑" pitchFamily="34" charset="-122"/>
                <a:ea typeface="微软雅黑" pitchFamily="34" charset="-122"/>
              </a:rPr>
              <a:t>培训模块</a:t>
            </a:r>
          </a:p>
        </p:txBody>
      </p:sp>
      <p:sp>
        <p:nvSpPr>
          <p:cNvPr id="27" name="Freeform 2"/>
          <p:cNvSpPr>
            <a:spLocks noChangeArrowheads="1"/>
          </p:cNvSpPr>
          <p:nvPr/>
        </p:nvSpPr>
        <p:spPr bwMode="auto">
          <a:xfrm rot="21175831">
            <a:off x="1190625" y="1068388"/>
            <a:ext cx="881063" cy="1204912"/>
          </a:xfrm>
          <a:custGeom>
            <a:avLst/>
            <a:gdLst>
              <a:gd name="T0" fmla="*/ 2147483647 w 2220"/>
              <a:gd name="T1" fmla="*/ 0 h 2878"/>
              <a:gd name="T2" fmla="*/ 2147483647 w 2220"/>
              <a:gd name="T3" fmla="*/ 2147483647 h 2878"/>
              <a:gd name="T4" fmla="*/ 2147483647 w 2220"/>
              <a:gd name="T5" fmla="*/ 2147483647 h 2878"/>
              <a:gd name="T6" fmla="*/ 2147483647 w 2220"/>
              <a:gd name="T7" fmla="*/ 2147483647 h 2878"/>
              <a:gd name="T8" fmla="*/ 2147483647 w 2220"/>
              <a:gd name="T9" fmla="*/ 2147483647 h 2878"/>
              <a:gd name="T10" fmla="*/ 2147483647 w 2220"/>
              <a:gd name="T11" fmla="*/ 2147483647 h 2878"/>
              <a:gd name="T12" fmla="*/ 2147483647 w 2220"/>
              <a:gd name="T13" fmla="*/ 2147483647 h 2878"/>
              <a:gd name="T14" fmla="*/ 2147483647 w 2220"/>
              <a:gd name="T15" fmla="*/ 2147483647 h 2878"/>
              <a:gd name="T16" fmla="*/ 2147483647 w 2220"/>
              <a:gd name="T17" fmla="*/ 2147483647 h 2878"/>
              <a:gd name="T18" fmla="*/ 2147483647 w 2220"/>
              <a:gd name="T19" fmla="*/ 2147483647 h 2878"/>
              <a:gd name="T20" fmla="*/ 2147483647 w 2220"/>
              <a:gd name="T21" fmla="*/ 2147483647 h 2878"/>
              <a:gd name="T22" fmla="*/ 2147483647 w 2220"/>
              <a:gd name="T23" fmla="*/ 2147483647 h 2878"/>
              <a:gd name="T24" fmla="*/ 2147483647 w 2220"/>
              <a:gd name="T25" fmla="*/ 2147483647 h 2878"/>
              <a:gd name="T26" fmla="*/ 2147483647 w 2220"/>
              <a:gd name="T27" fmla="*/ 2147483647 h 2878"/>
              <a:gd name="T28" fmla="*/ 2147483647 w 2220"/>
              <a:gd name="T29" fmla="*/ 2147483647 h 2878"/>
              <a:gd name="T30" fmla="*/ 2147483647 w 2220"/>
              <a:gd name="T31" fmla="*/ 2147483647 h 2878"/>
              <a:gd name="T32" fmla="*/ 2147483647 w 2220"/>
              <a:gd name="T33" fmla="*/ 2147483647 h 2878"/>
              <a:gd name="T34" fmla="*/ 2147483647 w 2220"/>
              <a:gd name="T35" fmla="*/ 2147483647 h 2878"/>
              <a:gd name="T36" fmla="*/ 2147483647 w 2220"/>
              <a:gd name="T37" fmla="*/ 2147483647 h 2878"/>
              <a:gd name="T38" fmla="*/ 2147483647 w 2220"/>
              <a:gd name="T39" fmla="*/ 2147483647 h 2878"/>
              <a:gd name="T40" fmla="*/ 2147483647 w 2220"/>
              <a:gd name="T41" fmla="*/ 2147483647 h 2878"/>
              <a:gd name="T42" fmla="*/ 2147483647 w 2220"/>
              <a:gd name="T43" fmla="*/ 2147483647 h 2878"/>
              <a:gd name="T44" fmla="*/ 2147483647 w 2220"/>
              <a:gd name="T45" fmla="*/ 2147483647 h 2878"/>
              <a:gd name="T46" fmla="*/ 2147483647 w 2220"/>
              <a:gd name="T47" fmla="*/ 2147483647 h 2878"/>
              <a:gd name="T48" fmla="*/ 2147483647 w 2220"/>
              <a:gd name="T49" fmla="*/ 2147483647 h 2878"/>
              <a:gd name="T50" fmla="*/ 2147483647 w 2220"/>
              <a:gd name="T51" fmla="*/ 2147483647 h 2878"/>
              <a:gd name="T52" fmla="*/ 2147483647 w 2220"/>
              <a:gd name="T53" fmla="*/ 2147483647 h 2878"/>
              <a:gd name="T54" fmla="*/ 2147483647 w 2220"/>
              <a:gd name="T55" fmla="*/ 2147483647 h 2878"/>
              <a:gd name="T56" fmla="*/ 2147483647 w 2220"/>
              <a:gd name="T57" fmla="*/ 2147483647 h 2878"/>
              <a:gd name="T58" fmla="*/ 2147483647 w 2220"/>
              <a:gd name="T59" fmla="*/ 2147483647 h 2878"/>
              <a:gd name="T60" fmla="*/ 2147483647 w 2220"/>
              <a:gd name="T61" fmla="*/ 2147483647 h 2878"/>
              <a:gd name="T62" fmla="*/ 2147483647 w 2220"/>
              <a:gd name="T63" fmla="*/ 2147483647 h 2878"/>
              <a:gd name="T64" fmla="*/ 2147483647 w 2220"/>
              <a:gd name="T65" fmla="*/ 2147483647 h 2878"/>
              <a:gd name="T66" fmla="*/ 2147483647 w 2220"/>
              <a:gd name="T67" fmla="*/ 2147483647 h 2878"/>
              <a:gd name="T68" fmla="*/ 2147483647 w 2220"/>
              <a:gd name="T69" fmla="*/ 2147483647 h 2878"/>
              <a:gd name="T70" fmla="*/ 2147483647 w 2220"/>
              <a:gd name="T71" fmla="*/ 2147483647 h 2878"/>
              <a:gd name="T72" fmla="*/ 2147483647 w 2220"/>
              <a:gd name="T73" fmla="*/ 2147483647 h 2878"/>
              <a:gd name="T74" fmla="*/ 2147483647 w 2220"/>
              <a:gd name="T75" fmla="*/ 2147483647 h 2878"/>
              <a:gd name="T76" fmla="*/ 2147483647 w 2220"/>
              <a:gd name="T77" fmla="*/ 2147483647 h 2878"/>
              <a:gd name="T78" fmla="*/ 2147483647 w 2220"/>
              <a:gd name="T79" fmla="*/ 2147483647 h 2878"/>
              <a:gd name="T80" fmla="*/ 2147483647 w 2220"/>
              <a:gd name="T81" fmla="*/ 2147483647 h 2878"/>
              <a:gd name="T82" fmla="*/ 2147483647 w 2220"/>
              <a:gd name="T83" fmla="*/ 2147483647 h 2878"/>
              <a:gd name="T84" fmla="*/ 2147483647 w 2220"/>
              <a:gd name="T85" fmla="*/ 2147483647 h 2878"/>
              <a:gd name="T86" fmla="*/ 2147483647 w 2220"/>
              <a:gd name="T87" fmla="*/ 2147483647 h 2878"/>
              <a:gd name="T88" fmla="*/ 2147483647 w 2220"/>
              <a:gd name="T89" fmla="*/ 2147483647 h 2878"/>
              <a:gd name="T90" fmla="*/ 2147483647 w 2220"/>
              <a:gd name="T91" fmla="*/ 2147483647 h 2878"/>
              <a:gd name="T92" fmla="*/ 2147483647 w 2220"/>
              <a:gd name="T93" fmla="*/ 2147483647 h 2878"/>
              <a:gd name="T94" fmla="*/ 2147483647 w 2220"/>
              <a:gd name="T95" fmla="*/ 2147483647 h 2878"/>
              <a:gd name="T96" fmla="*/ 2147483647 w 2220"/>
              <a:gd name="T97" fmla="*/ 2147483647 h 2878"/>
              <a:gd name="T98" fmla="*/ 2147483647 w 2220"/>
              <a:gd name="T99" fmla="*/ 2147483647 h 2878"/>
              <a:gd name="T100" fmla="*/ 2147483647 w 2220"/>
              <a:gd name="T101" fmla="*/ 2147483647 h 2878"/>
              <a:gd name="T102" fmla="*/ 2147483647 w 2220"/>
              <a:gd name="T103" fmla="*/ 2147483647 h 2878"/>
              <a:gd name="T104" fmla="*/ 2147483647 w 2220"/>
              <a:gd name="T105" fmla="*/ 2147483647 h 2878"/>
              <a:gd name="T106" fmla="*/ 2147483647 w 2220"/>
              <a:gd name="T107" fmla="*/ 2147483647 h 2878"/>
              <a:gd name="T108" fmla="*/ 2147483647 w 2220"/>
              <a:gd name="T109" fmla="*/ 2147483647 h 2878"/>
              <a:gd name="T110" fmla="*/ 2147483647 w 2220"/>
              <a:gd name="T111" fmla="*/ 2147483647 h 2878"/>
              <a:gd name="T112" fmla="*/ 2147483647 w 2220"/>
              <a:gd name="T113" fmla="*/ 2147483647 h 2878"/>
              <a:gd name="T114" fmla="*/ 2147483647 w 2220"/>
              <a:gd name="T115" fmla="*/ 2147483647 h 2878"/>
              <a:gd name="T116" fmla="*/ 2147483647 w 2220"/>
              <a:gd name="T117" fmla="*/ 2147483647 h 2878"/>
              <a:gd name="T118" fmla="*/ 2147483647 w 2220"/>
              <a:gd name="T119" fmla="*/ 2147483647 h 2878"/>
              <a:gd name="T120" fmla="*/ 2147483647 w 2220"/>
              <a:gd name="T121" fmla="*/ 2147483647 h 28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220"/>
              <a:gd name="T184" fmla="*/ 0 h 2878"/>
              <a:gd name="T185" fmla="*/ 2220 w 2220"/>
              <a:gd name="T186" fmla="*/ 2878 h 28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220" h="2878">
                <a:moveTo>
                  <a:pt x="832" y="20"/>
                </a:moveTo>
                <a:lnTo>
                  <a:pt x="784" y="20"/>
                </a:lnTo>
                <a:lnTo>
                  <a:pt x="756" y="0"/>
                </a:lnTo>
                <a:lnTo>
                  <a:pt x="676" y="20"/>
                </a:lnTo>
                <a:lnTo>
                  <a:pt x="624" y="44"/>
                </a:lnTo>
                <a:lnTo>
                  <a:pt x="568" y="112"/>
                </a:lnTo>
                <a:lnTo>
                  <a:pt x="536" y="164"/>
                </a:lnTo>
                <a:lnTo>
                  <a:pt x="508" y="208"/>
                </a:lnTo>
                <a:lnTo>
                  <a:pt x="464" y="212"/>
                </a:lnTo>
                <a:lnTo>
                  <a:pt x="392" y="164"/>
                </a:lnTo>
                <a:lnTo>
                  <a:pt x="352" y="140"/>
                </a:lnTo>
                <a:lnTo>
                  <a:pt x="300" y="164"/>
                </a:lnTo>
                <a:lnTo>
                  <a:pt x="280" y="184"/>
                </a:lnTo>
                <a:lnTo>
                  <a:pt x="216" y="184"/>
                </a:lnTo>
                <a:lnTo>
                  <a:pt x="180" y="156"/>
                </a:lnTo>
                <a:lnTo>
                  <a:pt x="108" y="152"/>
                </a:lnTo>
                <a:lnTo>
                  <a:pt x="48" y="184"/>
                </a:lnTo>
                <a:lnTo>
                  <a:pt x="16" y="184"/>
                </a:lnTo>
                <a:lnTo>
                  <a:pt x="0" y="264"/>
                </a:lnTo>
                <a:lnTo>
                  <a:pt x="4" y="312"/>
                </a:lnTo>
                <a:lnTo>
                  <a:pt x="68" y="368"/>
                </a:lnTo>
                <a:lnTo>
                  <a:pt x="124" y="408"/>
                </a:lnTo>
                <a:lnTo>
                  <a:pt x="196" y="432"/>
                </a:lnTo>
                <a:lnTo>
                  <a:pt x="224" y="460"/>
                </a:lnTo>
                <a:lnTo>
                  <a:pt x="256" y="588"/>
                </a:lnTo>
                <a:lnTo>
                  <a:pt x="272" y="636"/>
                </a:lnTo>
                <a:lnTo>
                  <a:pt x="272" y="664"/>
                </a:lnTo>
                <a:lnTo>
                  <a:pt x="276" y="724"/>
                </a:lnTo>
                <a:lnTo>
                  <a:pt x="256" y="812"/>
                </a:lnTo>
                <a:lnTo>
                  <a:pt x="248" y="900"/>
                </a:lnTo>
                <a:lnTo>
                  <a:pt x="216" y="964"/>
                </a:lnTo>
                <a:lnTo>
                  <a:pt x="216" y="1012"/>
                </a:lnTo>
                <a:lnTo>
                  <a:pt x="180" y="1072"/>
                </a:lnTo>
                <a:lnTo>
                  <a:pt x="180" y="1100"/>
                </a:lnTo>
                <a:lnTo>
                  <a:pt x="132" y="1160"/>
                </a:lnTo>
                <a:lnTo>
                  <a:pt x="144" y="1240"/>
                </a:lnTo>
                <a:lnTo>
                  <a:pt x="156" y="1296"/>
                </a:lnTo>
                <a:lnTo>
                  <a:pt x="184" y="1372"/>
                </a:lnTo>
                <a:lnTo>
                  <a:pt x="236" y="1476"/>
                </a:lnTo>
                <a:lnTo>
                  <a:pt x="268" y="1500"/>
                </a:lnTo>
                <a:lnTo>
                  <a:pt x="292" y="1500"/>
                </a:lnTo>
                <a:lnTo>
                  <a:pt x="328" y="1556"/>
                </a:lnTo>
                <a:lnTo>
                  <a:pt x="404" y="1640"/>
                </a:lnTo>
                <a:lnTo>
                  <a:pt x="412" y="1716"/>
                </a:lnTo>
                <a:lnTo>
                  <a:pt x="436" y="1772"/>
                </a:lnTo>
                <a:lnTo>
                  <a:pt x="452" y="1796"/>
                </a:lnTo>
                <a:lnTo>
                  <a:pt x="460" y="1824"/>
                </a:lnTo>
                <a:lnTo>
                  <a:pt x="452" y="1964"/>
                </a:lnTo>
                <a:lnTo>
                  <a:pt x="452" y="2152"/>
                </a:lnTo>
                <a:lnTo>
                  <a:pt x="424" y="2196"/>
                </a:lnTo>
                <a:lnTo>
                  <a:pt x="384" y="2196"/>
                </a:lnTo>
                <a:lnTo>
                  <a:pt x="264" y="2276"/>
                </a:lnTo>
                <a:lnTo>
                  <a:pt x="116" y="2392"/>
                </a:lnTo>
                <a:lnTo>
                  <a:pt x="140" y="2420"/>
                </a:lnTo>
                <a:lnTo>
                  <a:pt x="76" y="2420"/>
                </a:lnTo>
                <a:lnTo>
                  <a:pt x="16" y="2472"/>
                </a:lnTo>
                <a:lnTo>
                  <a:pt x="64" y="2572"/>
                </a:lnTo>
                <a:lnTo>
                  <a:pt x="100" y="2708"/>
                </a:lnTo>
                <a:lnTo>
                  <a:pt x="136" y="2828"/>
                </a:lnTo>
                <a:cubicBezTo>
                  <a:pt x="151" y="2851"/>
                  <a:pt x="171" y="2878"/>
                  <a:pt x="188" y="2848"/>
                </a:cubicBezTo>
                <a:cubicBezTo>
                  <a:pt x="213" y="2839"/>
                  <a:pt x="221" y="2698"/>
                  <a:pt x="240" y="2648"/>
                </a:cubicBezTo>
                <a:cubicBezTo>
                  <a:pt x="259" y="2598"/>
                  <a:pt x="280" y="2563"/>
                  <a:pt x="300" y="2548"/>
                </a:cubicBezTo>
                <a:lnTo>
                  <a:pt x="360" y="2556"/>
                </a:lnTo>
                <a:lnTo>
                  <a:pt x="408" y="2484"/>
                </a:lnTo>
                <a:lnTo>
                  <a:pt x="524" y="2420"/>
                </a:lnTo>
                <a:lnTo>
                  <a:pt x="680" y="2340"/>
                </a:lnTo>
                <a:lnTo>
                  <a:pt x="736" y="2224"/>
                </a:lnTo>
                <a:lnTo>
                  <a:pt x="752" y="2144"/>
                </a:lnTo>
                <a:lnTo>
                  <a:pt x="744" y="2076"/>
                </a:lnTo>
                <a:lnTo>
                  <a:pt x="748" y="1972"/>
                </a:lnTo>
                <a:lnTo>
                  <a:pt x="756" y="1720"/>
                </a:lnTo>
                <a:lnTo>
                  <a:pt x="736" y="1644"/>
                </a:lnTo>
                <a:lnTo>
                  <a:pt x="728" y="1584"/>
                </a:lnTo>
                <a:lnTo>
                  <a:pt x="728" y="1500"/>
                </a:lnTo>
                <a:lnTo>
                  <a:pt x="756" y="1412"/>
                </a:lnTo>
                <a:lnTo>
                  <a:pt x="808" y="1412"/>
                </a:lnTo>
                <a:lnTo>
                  <a:pt x="844" y="1332"/>
                </a:lnTo>
                <a:lnTo>
                  <a:pt x="888" y="1304"/>
                </a:lnTo>
                <a:lnTo>
                  <a:pt x="940" y="1320"/>
                </a:lnTo>
                <a:lnTo>
                  <a:pt x="980" y="1308"/>
                </a:lnTo>
                <a:lnTo>
                  <a:pt x="1060" y="1292"/>
                </a:lnTo>
                <a:lnTo>
                  <a:pt x="1164" y="1312"/>
                </a:lnTo>
                <a:lnTo>
                  <a:pt x="1240" y="1304"/>
                </a:lnTo>
                <a:lnTo>
                  <a:pt x="1260" y="1328"/>
                </a:lnTo>
                <a:lnTo>
                  <a:pt x="1312" y="1332"/>
                </a:lnTo>
                <a:lnTo>
                  <a:pt x="1364" y="1360"/>
                </a:lnTo>
                <a:lnTo>
                  <a:pt x="1400" y="1380"/>
                </a:lnTo>
                <a:lnTo>
                  <a:pt x="1488" y="1384"/>
                </a:lnTo>
                <a:lnTo>
                  <a:pt x="1548" y="1460"/>
                </a:lnTo>
                <a:lnTo>
                  <a:pt x="1672" y="1484"/>
                </a:lnTo>
                <a:lnTo>
                  <a:pt x="1744" y="1500"/>
                </a:lnTo>
                <a:lnTo>
                  <a:pt x="1808" y="1488"/>
                </a:lnTo>
                <a:lnTo>
                  <a:pt x="1856" y="1432"/>
                </a:lnTo>
                <a:lnTo>
                  <a:pt x="1908" y="1304"/>
                </a:lnTo>
                <a:lnTo>
                  <a:pt x="1912" y="1228"/>
                </a:lnTo>
                <a:lnTo>
                  <a:pt x="1896" y="1148"/>
                </a:lnTo>
                <a:lnTo>
                  <a:pt x="1932" y="1028"/>
                </a:lnTo>
                <a:lnTo>
                  <a:pt x="1996" y="936"/>
                </a:lnTo>
                <a:lnTo>
                  <a:pt x="2032" y="832"/>
                </a:lnTo>
                <a:lnTo>
                  <a:pt x="2168" y="856"/>
                </a:lnTo>
                <a:lnTo>
                  <a:pt x="2196" y="860"/>
                </a:lnTo>
                <a:lnTo>
                  <a:pt x="2220" y="140"/>
                </a:lnTo>
                <a:lnTo>
                  <a:pt x="2144" y="132"/>
                </a:lnTo>
                <a:lnTo>
                  <a:pt x="1988" y="136"/>
                </a:lnTo>
                <a:lnTo>
                  <a:pt x="1788" y="108"/>
                </a:lnTo>
                <a:lnTo>
                  <a:pt x="1724" y="120"/>
                </a:lnTo>
                <a:lnTo>
                  <a:pt x="1712" y="188"/>
                </a:lnTo>
                <a:lnTo>
                  <a:pt x="1724" y="320"/>
                </a:lnTo>
                <a:lnTo>
                  <a:pt x="1652" y="340"/>
                </a:lnTo>
                <a:lnTo>
                  <a:pt x="1674" y="356"/>
                </a:lnTo>
                <a:lnTo>
                  <a:pt x="1723" y="351"/>
                </a:lnTo>
                <a:lnTo>
                  <a:pt x="1724" y="536"/>
                </a:lnTo>
                <a:lnTo>
                  <a:pt x="1660" y="536"/>
                </a:lnTo>
                <a:lnTo>
                  <a:pt x="1620" y="548"/>
                </a:lnTo>
                <a:lnTo>
                  <a:pt x="1712" y="584"/>
                </a:lnTo>
                <a:lnTo>
                  <a:pt x="1720" y="612"/>
                </a:lnTo>
                <a:lnTo>
                  <a:pt x="1700" y="780"/>
                </a:lnTo>
                <a:lnTo>
                  <a:pt x="1668" y="820"/>
                </a:lnTo>
                <a:lnTo>
                  <a:pt x="1664" y="868"/>
                </a:lnTo>
                <a:lnTo>
                  <a:pt x="1632" y="904"/>
                </a:lnTo>
                <a:lnTo>
                  <a:pt x="1564" y="900"/>
                </a:lnTo>
                <a:lnTo>
                  <a:pt x="1496" y="924"/>
                </a:lnTo>
                <a:lnTo>
                  <a:pt x="1424" y="952"/>
                </a:lnTo>
                <a:lnTo>
                  <a:pt x="1384" y="980"/>
                </a:lnTo>
                <a:lnTo>
                  <a:pt x="1368" y="1008"/>
                </a:lnTo>
                <a:lnTo>
                  <a:pt x="1216" y="992"/>
                </a:lnTo>
                <a:lnTo>
                  <a:pt x="1168" y="956"/>
                </a:lnTo>
                <a:lnTo>
                  <a:pt x="1088" y="956"/>
                </a:lnTo>
                <a:lnTo>
                  <a:pt x="992" y="956"/>
                </a:lnTo>
                <a:lnTo>
                  <a:pt x="924" y="940"/>
                </a:lnTo>
                <a:lnTo>
                  <a:pt x="892" y="924"/>
                </a:lnTo>
                <a:lnTo>
                  <a:pt x="876" y="884"/>
                </a:lnTo>
                <a:lnTo>
                  <a:pt x="888" y="832"/>
                </a:lnTo>
                <a:lnTo>
                  <a:pt x="912" y="784"/>
                </a:lnTo>
                <a:lnTo>
                  <a:pt x="928" y="728"/>
                </a:lnTo>
                <a:lnTo>
                  <a:pt x="976" y="712"/>
                </a:lnTo>
                <a:lnTo>
                  <a:pt x="1060" y="732"/>
                </a:lnTo>
                <a:lnTo>
                  <a:pt x="1204" y="740"/>
                </a:lnTo>
                <a:lnTo>
                  <a:pt x="1288" y="712"/>
                </a:lnTo>
                <a:lnTo>
                  <a:pt x="1388" y="660"/>
                </a:lnTo>
                <a:lnTo>
                  <a:pt x="1468" y="592"/>
                </a:lnTo>
                <a:lnTo>
                  <a:pt x="1520" y="536"/>
                </a:lnTo>
                <a:lnTo>
                  <a:pt x="1544" y="508"/>
                </a:lnTo>
                <a:lnTo>
                  <a:pt x="1592" y="520"/>
                </a:lnTo>
                <a:lnTo>
                  <a:pt x="1624" y="548"/>
                </a:lnTo>
                <a:lnTo>
                  <a:pt x="1647" y="536"/>
                </a:lnTo>
                <a:lnTo>
                  <a:pt x="1612" y="492"/>
                </a:lnTo>
                <a:lnTo>
                  <a:pt x="1632" y="456"/>
                </a:lnTo>
                <a:lnTo>
                  <a:pt x="1632" y="420"/>
                </a:lnTo>
                <a:lnTo>
                  <a:pt x="1648" y="376"/>
                </a:lnTo>
                <a:lnTo>
                  <a:pt x="1672" y="356"/>
                </a:lnTo>
                <a:lnTo>
                  <a:pt x="1656" y="341"/>
                </a:lnTo>
                <a:lnTo>
                  <a:pt x="1584" y="344"/>
                </a:lnTo>
                <a:lnTo>
                  <a:pt x="1536" y="356"/>
                </a:lnTo>
                <a:lnTo>
                  <a:pt x="1540" y="392"/>
                </a:lnTo>
                <a:lnTo>
                  <a:pt x="1496" y="424"/>
                </a:lnTo>
                <a:lnTo>
                  <a:pt x="1444" y="464"/>
                </a:lnTo>
                <a:lnTo>
                  <a:pt x="1444" y="492"/>
                </a:lnTo>
                <a:lnTo>
                  <a:pt x="1392" y="492"/>
                </a:lnTo>
                <a:lnTo>
                  <a:pt x="1384" y="520"/>
                </a:lnTo>
                <a:lnTo>
                  <a:pt x="1340" y="520"/>
                </a:lnTo>
                <a:lnTo>
                  <a:pt x="1300" y="540"/>
                </a:lnTo>
                <a:lnTo>
                  <a:pt x="1236" y="572"/>
                </a:lnTo>
                <a:lnTo>
                  <a:pt x="1208" y="584"/>
                </a:lnTo>
                <a:lnTo>
                  <a:pt x="1148" y="564"/>
                </a:lnTo>
                <a:lnTo>
                  <a:pt x="1080" y="556"/>
                </a:lnTo>
                <a:lnTo>
                  <a:pt x="1048" y="528"/>
                </a:lnTo>
                <a:lnTo>
                  <a:pt x="1028" y="500"/>
                </a:lnTo>
                <a:lnTo>
                  <a:pt x="1012" y="480"/>
                </a:lnTo>
                <a:lnTo>
                  <a:pt x="976" y="432"/>
                </a:lnTo>
                <a:lnTo>
                  <a:pt x="936" y="388"/>
                </a:lnTo>
                <a:lnTo>
                  <a:pt x="904" y="368"/>
                </a:lnTo>
                <a:lnTo>
                  <a:pt x="844" y="372"/>
                </a:lnTo>
                <a:lnTo>
                  <a:pt x="824" y="344"/>
                </a:lnTo>
                <a:lnTo>
                  <a:pt x="820" y="316"/>
                </a:lnTo>
                <a:lnTo>
                  <a:pt x="844" y="264"/>
                </a:lnTo>
                <a:lnTo>
                  <a:pt x="860" y="212"/>
                </a:lnTo>
                <a:lnTo>
                  <a:pt x="868" y="152"/>
                </a:lnTo>
                <a:lnTo>
                  <a:pt x="880" y="120"/>
                </a:lnTo>
                <a:lnTo>
                  <a:pt x="876" y="96"/>
                </a:lnTo>
                <a:lnTo>
                  <a:pt x="856" y="72"/>
                </a:lnTo>
                <a:lnTo>
                  <a:pt x="852" y="48"/>
                </a:lnTo>
                <a:lnTo>
                  <a:pt x="832" y="20"/>
                </a:lnTo>
                <a:close/>
              </a:path>
            </a:pathLst>
          </a:custGeom>
          <a:solidFill>
            <a:srgbClr val="92D050">
              <a:alpha val="74000"/>
            </a:srgbClr>
          </a:solidFill>
          <a:ln w="9525">
            <a:noFill/>
            <a:miter lim="800000"/>
            <a:headEnd/>
            <a:tailEnd/>
          </a:ln>
        </p:spPr>
        <p:txBody>
          <a:bodyPr/>
          <a:lstStyle/>
          <a:p>
            <a:pPr>
              <a:defRPr/>
            </a:pPr>
            <a:endParaRPr lang="zh-CN" altLang="en-US">
              <a:solidFill>
                <a:schemeClr val="tx1">
                  <a:lumMod val="85000"/>
                  <a:lumOff val="15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slide(fromBottom)">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slide(fromBottom)">
                                      <p:cBhvr>
                                        <p:cTn id="18" dur="500"/>
                                        <p:tgtEl>
                                          <p:spTgt spid="8"/>
                                        </p:tgtEl>
                                      </p:cBhvr>
                                    </p:animEffect>
                                  </p:childTnLst>
                                </p:cTn>
                              </p:par>
                              <p:par>
                                <p:cTn id="19" presetID="12" presetClass="entr" presetSubtype="4"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slide(fromBottom)">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1"/>
          <p:cNvPicPr>
            <a:picLocks noChangeAspect="1" noChangeArrowheads="1"/>
          </p:cNvPicPr>
          <p:nvPr/>
        </p:nvPicPr>
        <p:blipFill>
          <a:blip r:embed="rId3"/>
          <a:srcRect/>
          <a:stretch>
            <a:fillRect/>
          </a:stretch>
        </p:blipFill>
        <p:spPr bwMode="auto">
          <a:xfrm>
            <a:off x="0" y="301625"/>
            <a:ext cx="9144000" cy="592138"/>
          </a:xfrm>
          <a:prstGeom prst="rect">
            <a:avLst/>
          </a:prstGeom>
          <a:noFill/>
          <a:ln w="9525">
            <a:noFill/>
            <a:miter lim="800000"/>
            <a:headEnd/>
            <a:tailEnd/>
          </a:ln>
        </p:spPr>
      </p:pic>
      <p:sp>
        <p:nvSpPr>
          <p:cNvPr id="6" name="Rectangle 4"/>
          <p:cNvSpPr>
            <a:spLocks noChangeArrowheads="1"/>
          </p:cNvSpPr>
          <p:nvPr/>
        </p:nvSpPr>
        <p:spPr bwMode="gray">
          <a:xfrm>
            <a:off x="107950" y="396875"/>
            <a:ext cx="7086600" cy="406400"/>
          </a:xfrm>
          <a:prstGeom prst="rect">
            <a:avLst/>
          </a:prstGeom>
          <a:noFill/>
          <a:ln w="9525">
            <a:noFill/>
            <a:miter lim="800000"/>
            <a:headEnd/>
            <a:tailEnd/>
          </a:ln>
        </p:spPr>
        <p:txBody>
          <a:bodyPr anchor="ctr"/>
          <a:lstStyle/>
          <a:p>
            <a:pPr>
              <a:defRPr/>
            </a:pPr>
            <a:r>
              <a:rPr lang="zh-CN" altLang="en-US" sz="2200" kern="0" dirty="0">
                <a:solidFill>
                  <a:schemeClr val="tx1">
                    <a:lumMod val="75000"/>
                    <a:lumOff val="25000"/>
                  </a:schemeClr>
                </a:solidFill>
                <a:latin typeface="微软雅黑" pitchFamily="34" charset="-122"/>
                <a:ea typeface="微软雅黑" pitchFamily="34" charset="-122"/>
                <a:cs typeface="+mj-cs"/>
              </a:rPr>
              <a:t>　培训模块（创业文化）</a:t>
            </a:r>
          </a:p>
        </p:txBody>
      </p:sp>
      <p:grpSp>
        <p:nvGrpSpPr>
          <p:cNvPr id="2" name="组合 3"/>
          <p:cNvGrpSpPr>
            <a:grpSpLocks/>
          </p:cNvGrpSpPr>
          <p:nvPr/>
        </p:nvGrpSpPr>
        <p:grpSpPr bwMode="auto">
          <a:xfrm>
            <a:off x="142875" y="1020763"/>
            <a:ext cx="8643938" cy="3765550"/>
            <a:chOff x="142875" y="971469"/>
            <a:chExt cx="8001027" cy="4419600"/>
          </a:xfrm>
        </p:grpSpPr>
        <p:sp>
          <p:nvSpPr>
            <p:cNvPr id="12294" name="AutoShape 3"/>
            <p:cNvSpPr>
              <a:spLocks noChangeArrowheads="1"/>
            </p:cNvSpPr>
            <p:nvPr/>
          </p:nvSpPr>
          <p:spPr bwMode="auto">
            <a:xfrm>
              <a:off x="142875" y="971469"/>
              <a:ext cx="2743419" cy="4419600"/>
            </a:xfrm>
            <a:prstGeom prst="rightArrow">
              <a:avLst>
                <a:gd name="adj1" fmla="val 62787"/>
                <a:gd name="adj2" fmla="val 41259"/>
              </a:avLst>
            </a:prstGeom>
            <a:gradFill flip="none" rotWithShape="1">
              <a:gsLst>
                <a:gs pos="0">
                  <a:schemeClr val="accent1"/>
                </a:gs>
                <a:gs pos="50000">
                  <a:schemeClr val="bg2">
                    <a:lumMod val="75000"/>
                    <a:tint val="44500"/>
                    <a:satMod val="160000"/>
                  </a:schemeClr>
                </a:gs>
                <a:gs pos="100000">
                  <a:schemeClr val="bg2">
                    <a:lumMod val="75000"/>
                    <a:tint val="23500"/>
                    <a:satMod val="160000"/>
                  </a:schemeClr>
                </a:gs>
              </a:gsLst>
              <a:lin ang="10800000" scaled="1"/>
              <a:tileRect/>
            </a:gradFill>
            <a:ln w="19050" cap="rnd">
              <a:solidFill>
                <a:schemeClr val="bg2"/>
              </a:solidFill>
              <a:prstDash val="sysDot"/>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7" name="Text Box 4"/>
            <p:cNvSpPr txBox="1">
              <a:spLocks noChangeArrowheads="1"/>
            </p:cNvSpPr>
            <p:nvPr/>
          </p:nvSpPr>
          <p:spPr bwMode="auto">
            <a:xfrm>
              <a:off x="219285" y="2061463"/>
              <a:ext cx="2210017" cy="2094279"/>
            </a:xfrm>
            <a:prstGeom prst="rect">
              <a:avLst/>
            </a:prstGeom>
            <a:noFill/>
            <a:ln w="9525">
              <a:noFill/>
              <a:miter lim="800000"/>
              <a:headEnd/>
              <a:tailEnd/>
            </a:ln>
          </p:spPr>
          <p:txBody>
            <a:bodyPr>
              <a:spAutoFit/>
            </a:bodyPr>
            <a:lstStyle/>
            <a:p>
              <a:pPr marL="120650" indent="-120650" eaLnBrk="0" hangingPunct="0">
                <a:buFont typeface="Wingdings" pitchFamily="2" charset="2"/>
                <a:buNone/>
                <a:defRPr/>
              </a:pPr>
              <a:r>
                <a:rPr lang="zh-CN" altLang="en-US" sz="2000" b="1" dirty="0">
                  <a:solidFill>
                    <a:schemeClr val="tx1">
                      <a:lumMod val="75000"/>
                      <a:lumOff val="25000"/>
                    </a:schemeClr>
                  </a:solidFill>
                  <a:latin typeface="微软雅黑" pitchFamily="34" charset="-122"/>
                  <a:ea typeface="微软雅黑" pitchFamily="34" charset="-122"/>
                </a:rPr>
                <a:t>培训目标：</a:t>
              </a:r>
              <a:endParaRPr lang="en-US" altLang="zh-CN" sz="2000" b="1" dirty="0">
                <a:solidFill>
                  <a:schemeClr val="tx1">
                    <a:lumMod val="75000"/>
                    <a:lumOff val="25000"/>
                  </a:schemeClr>
                </a:solidFill>
                <a:latin typeface="微软雅黑" pitchFamily="34" charset="-122"/>
                <a:ea typeface="微软雅黑" pitchFamily="34" charset="-122"/>
              </a:endParaRPr>
            </a:p>
            <a:p>
              <a:pPr marL="120650" indent="-120650" eaLnBrk="0" hangingPunct="0">
                <a:buFont typeface="Wingdings" pitchFamily="2" charset="2"/>
                <a:buNone/>
                <a:defRPr/>
              </a:pPr>
              <a:endParaRPr lang="en-US" b="1"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1</a:t>
              </a:r>
              <a:r>
                <a:rPr lang="zh-CN" altLang="en-US" dirty="0">
                  <a:solidFill>
                    <a:schemeClr val="tx1">
                      <a:lumMod val="75000"/>
                      <a:lumOff val="25000"/>
                    </a:schemeClr>
                  </a:solidFill>
                  <a:latin typeface="微软雅黑" pitchFamily="34" charset="-122"/>
                  <a:ea typeface="微软雅黑" pitchFamily="34" charset="-122"/>
                </a:rPr>
                <a:t>．在上海高校研究生群体内形成一定的影响力；</a:t>
              </a:r>
              <a:endParaRPr lang="en-US" altLang="zh-CN" dirty="0">
                <a:solidFill>
                  <a:schemeClr val="tx1">
                    <a:lumMod val="75000"/>
                    <a:lumOff val="25000"/>
                  </a:schemeClr>
                </a:solidFill>
                <a:latin typeface="微软雅黑" pitchFamily="34" charset="-122"/>
                <a:ea typeface="微软雅黑" pitchFamily="34" charset="-122"/>
              </a:endParaRPr>
            </a:p>
            <a:p>
              <a:pPr>
                <a:defRPr/>
              </a:pPr>
              <a:endParaRPr lang="zh-CN" altLang="en-US" dirty="0">
                <a:solidFill>
                  <a:schemeClr val="tx1">
                    <a:lumMod val="75000"/>
                    <a:lumOff val="25000"/>
                  </a:schemeClr>
                </a:solidFill>
                <a:latin typeface="微软雅黑" pitchFamily="34" charset="-122"/>
                <a:ea typeface="微软雅黑" pitchFamily="34" charset="-122"/>
              </a:endParaRPr>
            </a:p>
            <a:p>
              <a:pPr>
                <a:defRPr/>
              </a:pPr>
              <a:r>
                <a:rPr lang="en-US" dirty="0">
                  <a:solidFill>
                    <a:schemeClr val="tx1">
                      <a:lumMod val="75000"/>
                      <a:lumOff val="25000"/>
                    </a:schemeClr>
                  </a:solidFill>
                  <a:latin typeface="微软雅黑" pitchFamily="34" charset="-122"/>
                  <a:ea typeface="微软雅黑" pitchFamily="34" charset="-122"/>
                </a:rPr>
                <a:t>2</a:t>
              </a:r>
              <a:r>
                <a:rPr lang="zh-CN" altLang="en-US" dirty="0">
                  <a:solidFill>
                    <a:schemeClr val="tx1">
                      <a:lumMod val="75000"/>
                      <a:lumOff val="25000"/>
                    </a:schemeClr>
                  </a:solidFill>
                  <a:latin typeface="微软雅黑" pitchFamily="34" charset="-122"/>
                  <a:ea typeface="微软雅黑" pitchFamily="34" charset="-122"/>
                </a:rPr>
                <a:t>．激发研究生创业热情。</a:t>
              </a:r>
              <a:endParaRPr lang="en-US" sz="1400" dirty="0">
                <a:solidFill>
                  <a:schemeClr val="tx1">
                    <a:lumMod val="75000"/>
                    <a:lumOff val="25000"/>
                  </a:schemeClr>
                </a:solidFill>
                <a:latin typeface="微软雅黑" pitchFamily="34" charset="-122"/>
                <a:ea typeface="微软雅黑" pitchFamily="34" charset="-122"/>
              </a:endParaRPr>
            </a:p>
            <a:p>
              <a:pPr marL="120650" indent="-120650">
                <a:defRPr/>
              </a:pPr>
              <a:endParaRPr lang="en-US" sz="1000" b="1" dirty="0">
                <a:solidFill>
                  <a:schemeClr val="tx1">
                    <a:lumMod val="75000"/>
                    <a:lumOff val="25000"/>
                  </a:schemeClr>
                </a:solidFill>
                <a:latin typeface="微软雅黑" pitchFamily="34" charset="-122"/>
                <a:ea typeface="微软雅黑" pitchFamily="34" charset="-122"/>
              </a:endParaRPr>
            </a:p>
          </p:txBody>
        </p:sp>
        <p:sp>
          <p:nvSpPr>
            <p:cNvPr id="12296" name="AutoShape 5"/>
            <p:cNvSpPr>
              <a:spLocks noChangeArrowheads="1"/>
            </p:cNvSpPr>
            <p:nvPr/>
          </p:nvSpPr>
          <p:spPr bwMode="auto">
            <a:xfrm>
              <a:off x="3039115" y="1642235"/>
              <a:ext cx="5104787" cy="3018445"/>
            </a:xfrm>
            <a:prstGeom prst="roundRect">
              <a:avLst>
                <a:gd name="adj" fmla="val 3481"/>
              </a:avLst>
            </a:prstGeom>
            <a:noFill/>
            <a:ln w="19050" cap="rnd">
              <a:solidFill>
                <a:schemeClr val="bg2"/>
              </a:solidFill>
              <a:prstDash val="sysDot"/>
              <a:round/>
              <a:headEnd/>
              <a:tailEnd/>
            </a:ln>
          </p:spPr>
          <p:txBody>
            <a:bodyPr wrap="none" anchor="ctr"/>
            <a:lstStyle/>
            <a:p>
              <a:pPr>
                <a:defRPr/>
              </a:pPr>
              <a:endParaRPr lang="zh-CN" altLang="en-US" dirty="0">
                <a:solidFill>
                  <a:schemeClr val="tx1">
                    <a:lumMod val="75000"/>
                    <a:lumOff val="25000"/>
                  </a:schemeClr>
                </a:solidFill>
                <a:latin typeface="微软雅黑" pitchFamily="34" charset="-122"/>
                <a:ea typeface="微软雅黑" pitchFamily="34" charset="-122"/>
              </a:endParaRPr>
            </a:p>
          </p:txBody>
        </p:sp>
        <p:grpSp>
          <p:nvGrpSpPr>
            <p:cNvPr id="3" name="Group 8"/>
            <p:cNvGrpSpPr>
              <a:grpSpLocks/>
            </p:cNvGrpSpPr>
            <p:nvPr/>
          </p:nvGrpSpPr>
          <p:grpSpPr bwMode="auto">
            <a:xfrm>
              <a:off x="3114675" y="1809751"/>
              <a:ext cx="4927600" cy="1228725"/>
              <a:chOff x="0" y="-12"/>
              <a:chExt cx="3104" cy="774"/>
            </a:xfrm>
          </p:grpSpPr>
          <p:sp>
            <p:nvSpPr>
              <p:cNvPr id="12307" name="AutoShape 7"/>
              <p:cNvSpPr>
                <a:spLocks noChangeArrowheads="1"/>
              </p:cNvSpPr>
              <p:nvPr/>
            </p:nvSpPr>
            <p:spPr bwMode="auto">
              <a:xfrm>
                <a:off x="26" y="-12"/>
                <a:ext cx="3080" cy="770"/>
              </a:xfrm>
              <a:prstGeom prst="roundRect">
                <a:avLst>
                  <a:gd name="adj" fmla="val 10889"/>
                </a:avLst>
              </a:prstGeom>
              <a:solidFill>
                <a:srgbClr val="92D05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8" name="AutoShape 8"/>
              <p:cNvSpPr>
                <a:spLocks noChangeArrowheads="1"/>
              </p:cNvSpPr>
              <p:nvPr/>
            </p:nvSpPr>
            <p:spPr bwMode="auto">
              <a:xfrm>
                <a:off x="0" y="287"/>
                <a:ext cx="336" cy="241"/>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grpSp>
          <p:nvGrpSpPr>
            <p:cNvPr id="4" name="Group 11"/>
            <p:cNvGrpSpPr>
              <a:grpSpLocks/>
            </p:cNvGrpSpPr>
            <p:nvPr/>
          </p:nvGrpSpPr>
          <p:grpSpPr bwMode="auto">
            <a:xfrm>
              <a:off x="3114675" y="3190875"/>
              <a:ext cx="4924425" cy="1228725"/>
              <a:chOff x="0" y="0"/>
              <a:chExt cx="3102" cy="774"/>
            </a:xfrm>
          </p:grpSpPr>
          <p:sp>
            <p:nvSpPr>
              <p:cNvPr id="12305" name="AutoShape 10"/>
              <p:cNvSpPr>
                <a:spLocks noChangeArrowheads="1"/>
              </p:cNvSpPr>
              <p:nvPr/>
            </p:nvSpPr>
            <p:spPr bwMode="auto">
              <a:xfrm>
                <a:off x="26" y="0"/>
                <a:ext cx="3080" cy="773"/>
              </a:xfrm>
              <a:prstGeom prst="roundRect">
                <a:avLst>
                  <a:gd name="adj" fmla="val 10889"/>
                </a:avLst>
              </a:prstGeom>
              <a:solidFill>
                <a:srgbClr val="00B0F0"/>
              </a:solidFill>
              <a:ln w="9525">
                <a:noFill/>
                <a:round/>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6" name="AutoShape 11"/>
              <p:cNvSpPr>
                <a:spLocks noChangeArrowheads="1"/>
              </p:cNvSpPr>
              <p:nvPr/>
            </p:nvSpPr>
            <p:spPr bwMode="auto">
              <a:xfrm>
                <a:off x="0" y="294"/>
                <a:ext cx="336" cy="243"/>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grpSp>
        <p:sp>
          <p:nvSpPr>
            <p:cNvPr id="12304" name="AutoShape 14"/>
            <p:cNvSpPr>
              <a:spLocks noChangeArrowheads="1"/>
            </p:cNvSpPr>
            <p:nvPr/>
          </p:nvSpPr>
          <p:spPr bwMode="auto">
            <a:xfrm>
              <a:off x="3114055" y="4953208"/>
              <a:ext cx="533402" cy="380101"/>
            </a:xfrm>
            <a:prstGeom prst="rightArrow">
              <a:avLst>
                <a:gd name="adj1" fmla="val 50000"/>
                <a:gd name="adj2" fmla="val 58333"/>
              </a:avLst>
            </a:prstGeom>
            <a:solidFill>
              <a:schemeClr val="bg1"/>
            </a:solidFill>
            <a:ln w="9525">
              <a:noFill/>
              <a:miter lim="800000"/>
              <a:headEnd/>
              <a:tailEnd/>
            </a:ln>
          </p:spPr>
          <p:txBody>
            <a:bodyPr wrap="none" anchor="ctr"/>
            <a:lstStyle/>
            <a:p>
              <a:pPr>
                <a:defRPr/>
              </a:pPr>
              <a:endParaRPr lang="zh-CN" altLang="en-US">
                <a:solidFill>
                  <a:schemeClr val="tx1">
                    <a:lumMod val="75000"/>
                    <a:lumOff val="25000"/>
                  </a:schemeClr>
                </a:solidFill>
                <a:latin typeface="微软雅黑" pitchFamily="34" charset="-122"/>
                <a:ea typeface="微软雅黑" pitchFamily="34" charset="-122"/>
              </a:endParaRPr>
            </a:p>
          </p:txBody>
        </p:sp>
        <p:sp>
          <p:nvSpPr>
            <p:cNvPr id="12300" name="Text Box 15"/>
            <p:cNvSpPr txBox="1">
              <a:spLocks noChangeArrowheads="1"/>
            </p:cNvSpPr>
            <p:nvPr/>
          </p:nvSpPr>
          <p:spPr bwMode="auto">
            <a:xfrm>
              <a:off x="3713581" y="3227849"/>
              <a:ext cx="4032106" cy="1517188"/>
            </a:xfrm>
            <a:prstGeom prst="rect">
              <a:avLst/>
            </a:prstGeom>
            <a:noFill/>
            <a:ln w="9525">
              <a:noFill/>
              <a:miter lim="800000"/>
              <a:headEnd/>
              <a:tailEnd/>
            </a:ln>
          </p:spPr>
          <p:txBody>
            <a:bodyPr>
              <a:spAutoFit/>
            </a:bodyPr>
            <a:lstStyle/>
            <a:p>
              <a:pPr eaLnBrk="0" hangingPunct="0">
                <a:defRPr/>
              </a:pPr>
              <a:r>
                <a:rPr lang="zh-CN" altLang="en-US" b="1" dirty="0" smtClean="0">
                  <a:solidFill>
                    <a:schemeClr val="tx1">
                      <a:lumMod val="75000"/>
                      <a:lumOff val="25000"/>
                    </a:schemeClr>
                  </a:solidFill>
                  <a:latin typeface="微软雅黑" pitchFamily="34" charset="-122"/>
                  <a:ea typeface="微软雅黑" pitchFamily="34" charset="-122"/>
                </a:rPr>
                <a:t>主题活动</a:t>
              </a:r>
              <a:endParaRPr lang="en-US" altLang="zh-CN" b="1" dirty="0" smtClean="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smtClean="0">
                  <a:solidFill>
                    <a:schemeClr val="tx1">
                      <a:lumMod val="75000"/>
                      <a:lumOff val="25000"/>
                    </a:schemeClr>
                  </a:solidFill>
                  <a:latin typeface="微软雅黑" pitchFamily="34" charset="-122"/>
                  <a:ea typeface="微软雅黑" pitchFamily="34" charset="-122"/>
                </a:rPr>
                <a:t>学员分组开展主题活动，往届优秀学员参与分享。</a:t>
              </a:r>
              <a:endParaRPr lang="en-US" altLang="zh-CN" dirty="0">
                <a:solidFill>
                  <a:schemeClr val="tx1">
                    <a:lumMod val="75000"/>
                    <a:lumOff val="25000"/>
                  </a:schemeClr>
                </a:solidFill>
                <a:latin typeface="微软雅黑" pitchFamily="34" charset="-122"/>
                <a:ea typeface="微软雅黑" pitchFamily="34" charset="-122"/>
              </a:endParaRPr>
            </a:p>
            <a:p>
              <a:pPr eaLnBrk="0" hangingPunct="0">
                <a:defRPr/>
              </a:pPr>
              <a:endParaRPr lang="en-US" sz="1400" dirty="0">
                <a:solidFill>
                  <a:schemeClr val="tx1">
                    <a:lumMod val="75000"/>
                    <a:lumOff val="25000"/>
                  </a:schemeClr>
                </a:solidFill>
                <a:latin typeface="微软雅黑" pitchFamily="34" charset="-122"/>
                <a:ea typeface="微软雅黑" pitchFamily="34" charset="-122"/>
              </a:endParaRPr>
            </a:p>
            <a:p>
              <a:pPr eaLnBrk="0" hangingPunct="0">
                <a:defRPr/>
              </a:pPr>
              <a:endParaRPr lang="en-US" dirty="0">
                <a:solidFill>
                  <a:schemeClr val="tx1">
                    <a:lumMod val="75000"/>
                    <a:lumOff val="25000"/>
                  </a:schemeClr>
                </a:solidFill>
                <a:latin typeface="微软雅黑" pitchFamily="34" charset="-122"/>
                <a:ea typeface="微软雅黑" pitchFamily="34" charset="-122"/>
              </a:endParaRPr>
            </a:p>
          </p:txBody>
        </p:sp>
        <p:sp>
          <p:nvSpPr>
            <p:cNvPr id="12301" name="Text Box 16"/>
            <p:cNvSpPr txBox="1">
              <a:spLocks noChangeArrowheads="1"/>
            </p:cNvSpPr>
            <p:nvPr/>
          </p:nvSpPr>
          <p:spPr bwMode="auto">
            <a:xfrm>
              <a:off x="3713581" y="1809926"/>
              <a:ext cx="4032106" cy="1264323"/>
            </a:xfrm>
            <a:prstGeom prst="rect">
              <a:avLst/>
            </a:prstGeom>
            <a:noFill/>
            <a:ln w="9525">
              <a:noFill/>
              <a:miter lim="800000"/>
              <a:headEnd/>
              <a:tailEnd/>
            </a:ln>
          </p:spPr>
          <p:txBody>
            <a:bodyPr>
              <a:spAutoFit/>
            </a:bodyPr>
            <a:lstStyle/>
            <a:p>
              <a:pPr eaLnBrk="0" hangingPunct="0">
                <a:defRPr/>
              </a:pPr>
              <a:r>
                <a:rPr lang="zh-CN" altLang="en-US" b="1" dirty="0">
                  <a:solidFill>
                    <a:schemeClr val="tx1">
                      <a:lumMod val="75000"/>
                      <a:lumOff val="25000"/>
                    </a:schemeClr>
                  </a:solidFill>
                  <a:latin typeface="微软雅黑" pitchFamily="34" charset="-122"/>
                  <a:ea typeface="微软雅黑" pitchFamily="34" charset="-122"/>
                </a:rPr>
                <a:t>创业课堂</a:t>
              </a:r>
              <a:endParaRPr lang="en-US" altLang="zh-CN" b="1" dirty="0">
                <a:solidFill>
                  <a:schemeClr val="tx1">
                    <a:lumMod val="75000"/>
                    <a:lumOff val="25000"/>
                  </a:schemeClr>
                </a:solidFill>
                <a:latin typeface="微软雅黑" pitchFamily="34" charset="-122"/>
                <a:ea typeface="微软雅黑" pitchFamily="34" charset="-122"/>
              </a:endParaRPr>
            </a:p>
            <a:p>
              <a:pPr eaLnBrk="0" hangingPunct="0">
                <a:defRPr/>
              </a:pPr>
              <a:r>
                <a:rPr lang="zh-CN" altLang="en-US" dirty="0" smtClean="0">
                  <a:solidFill>
                    <a:schemeClr val="tx1">
                      <a:lumMod val="75000"/>
                      <a:lumOff val="25000"/>
                    </a:schemeClr>
                  </a:solidFill>
                  <a:latin typeface="微软雅黑" pitchFamily="34" charset="-122"/>
                  <a:ea typeface="微软雅黑" pitchFamily="34" charset="-122"/>
                </a:rPr>
                <a:t>开展创业大课堂校园巡讲，面向所有在读研究生开放，邀请企业家、创业者和投资人进校园传播创业文化，传授创业经验。</a:t>
              </a:r>
              <a:endParaRPr lang="en-US" dirty="0">
                <a:solidFill>
                  <a:schemeClr val="tx1">
                    <a:lumMod val="75000"/>
                    <a:lumOff val="25000"/>
                  </a:schemeClr>
                </a:solidFill>
                <a:latin typeface="微软雅黑" pitchFamily="34" charset="-122"/>
                <a:ea typeface="微软雅黑" pitchFamily="34" charset="-122"/>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73150" rtl="0" eaLnBrk="1" fontAlgn="base" latinLnBrk="0" hangingPunct="1">
          <a:lnSpc>
            <a:spcPct val="100000"/>
          </a:lnSpc>
          <a:spcBef>
            <a:spcPct val="0"/>
          </a:spcBef>
          <a:spcAft>
            <a:spcPct val="0"/>
          </a:spcAft>
          <a:buClrTx/>
          <a:buSzTx/>
          <a:buFontTx/>
          <a:buNone/>
          <a:tabLst/>
          <a:defRPr kumimoji="0" lang="zh-CN" altLang="en-US" sz="2000" b="0" i="0" u="none" strike="noStrike" cap="none" normalizeH="0" baseline="0" smtClean="0">
            <a:ln>
              <a:noFill/>
            </a:ln>
            <a:solidFill>
              <a:schemeClr val="tx1"/>
            </a:solidFill>
            <a:effectLst/>
            <a:latin typeface="Arial" charset="0"/>
            <a:ea typeface="华文细黑"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73150" rtl="0" eaLnBrk="1" fontAlgn="base" latinLnBrk="0" hangingPunct="1">
          <a:lnSpc>
            <a:spcPct val="100000"/>
          </a:lnSpc>
          <a:spcBef>
            <a:spcPct val="0"/>
          </a:spcBef>
          <a:spcAft>
            <a:spcPct val="0"/>
          </a:spcAft>
          <a:buClrTx/>
          <a:buSzTx/>
          <a:buFontTx/>
          <a:buNone/>
          <a:tabLst/>
          <a:defRPr kumimoji="0" lang="zh-CN" altLang="en-US" sz="2000" b="0" i="0" u="none" strike="noStrike" cap="none" normalizeH="0" baseline="0" smtClean="0">
            <a:ln>
              <a:noFill/>
            </a:ln>
            <a:solidFill>
              <a:schemeClr val="tx1"/>
            </a:solidFill>
            <a:effectLst/>
            <a:latin typeface="Arial" charset="0"/>
            <a:ea typeface="华文细黑"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49539</TotalTime>
  <Words>909</Words>
  <Application>Microsoft Office PowerPoint</Application>
  <PresentationFormat>全屏显示(16:10)</PresentationFormat>
  <Paragraphs>148</Paragraphs>
  <Slides>16</Slides>
  <Notes>4</Notes>
  <HiddenSlides>0</HiddenSlides>
  <MMClips>0</MMClips>
  <ScaleCrop>false</ScaleCrop>
  <HeadingPairs>
    <vt:vector size="4" baseType="variant">
      <vt:variant>
        <vt:lpstr>主题</vt:lpstr>
      </vt:variant>
      <vt:variant>
        <vt:i4>3</vt:i4>
      </vt:variant>
      <vt:variant>
        <vt:lpstr>幻灯片标题</vt:lpstr>
      </vt:variant>
      <vt:variant>
        <vt:i4>16</vt:i4>
      </vt:variant>
    </vt:vector>
  </HeadingPairs>
  <TitlesOfParts>
    <vt:vector size="19" baseType="lpstr">
      <vt:lpstr>自定义设计方案</vt:lpstr>
      <vt:lpstr>1_自定义设计方案</vt:lpstr>
      <vt:lpstr>默认设计模板</vt:lpstr>
      <vt:lpstr>幻灯片 1</vt:lpstr>
      <vt:lpstr>幻灯片 2</vt:lpstr>
      <vt:lpstr>项目宗旨</vt:lpstr>
      <vt:lpstr>目标成效</vt:lpstr>
      <vt:lpstr>幻灯片 5</vt:lpstr>
      <vt:lpstr>幻灯片 6</vt:lpstr>
      <vt:lpstr>幻灯片 7</vt:lpstr>
      <vt:lpstr>培训模块</vt:lpstr>
      <vt:lpstr>幻灯片 9</vt:lpstr>
      <vt:lpstr>幻灯片 10</vt:lpstr>
      <vt:lpstr>幻灯片 11</vt:lpstr>
      <vt:lpstr>幻灯片 12</vt:lpstr>
      <vt:lpstr>幻灯片 13</vt:lpstr>
      <vt:lpstr>幻灯片 14</vt:lpstr>
      <vt:lpstr>2016工作时间表</vt:lpstr>
      <vt:lpstr>幻灯片 16</vt:lpstr>
    </vt:vector>
  </TitlesOfParts>
  <Company>STEFG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Admob及背后的Angel</dc:title>
  <dc:creator>Calvin</dc:creator>
  <cp:lastModifiedBy>len</cp:lastModifiedBy>
  <cp:revision>758</cp:revision>
  <dcterms:created xsi:type="dcterms:W3CDTF">2010-04-06T02:20:49Z</dcterms:created>
  <dcterms:modified xsi:type="dcterms:W3CDTF">2016-03-11T08:45:35Z</dcterms:modified>
</cp:coreProperties>
</file>